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72" r:id="rId1"/>
    <p:sldMasterId id="2147483788" r:id="rId2"/>
  </p:sldMasterIdLst>
  <p:notesMasterIdLst>
    <p:notesMasterId r:id="rId8"/>
  </p:notesMasterIdLst>
  <p:handoutMasterIdLst>
    <p:handoutMasterId r:id="rId9"/>
  </p:handoutMasterIdLst>
  <p:sldIdLst>
    <p:sldId id="266" r:id="rId3"/>
    <p:sldId id="4090" r:id="rId4"/>
    <p:sldId id="3308" r:id="rId5"/>
    <p:sldId id="3318" r:id="rId6"/>
    <p:sldId id="3120" r:id="rId7"/>
  </p:sldIdLst>
  <p:sldSz cx="12192000" cy="6858000"/>
  <p:notesSz cx="7010400" cy="9296400"/>
  <p:embeddedFontLst>
    <p:embeddedFont>
      <p:font typeface="Amasis MT Pro Medium" panose="02040604050005020304" pitchFamily="18" charset="0"/>
      <p:regular r:id="rId10"/>
      <p:italic r:id="rId11"/>
    </p:embeddedFont>
    <p:embeddedFont>
      <p:font typeface="Arial Black" panose="020B0A04020102020204" pitchFamily="34" charset="0"/>
      <p:bold r:id="rId12"/>
    </p:embeddedFont>
    <p:embeddedFont>
      <p:font typeface="brandon_grotesquebold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eorgia" panose="02040502050405020303" pitchFamily="18" charset="0"/>
      <p:regular r:id="rId21"/>
      <p:bold r:id="rId22"/>
      <p:italic r:id="rId23"/>
      <p:boldItalic r:id="rId24"/>
    </p:embeddedFont>
    <p:embeddedFont>
      <p:font typeface="Lato Light" panose="020F0502020204030203" pitchFamily="34" charset="0"/>
      <p:regular r:id="rId25"/>
      <p:italic r:id="rId26"/>
    </p:embeddedFont>
    <p:embeddedFont>
      <p:font typeface="Merriweather" panose="00000500000000000000" pitchFamily="2" charset="0"/>
      <p:regular r:id="rId27"/>
      <p:bold r:id="rId28"/>
      <p:italic r:id="rId29"/>
      <p:boldItalic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3F7E0E-FA3F-BB4E-933A-15B2079CB19E}">
          <p14:sldIdLst>
            <p14:sldId id="266"/>
            <p14:sldId id="4090"/>
            <p14:sldId id="3308"/>
            <p14:sldId id="3318"/>
            <p14:sldId id="31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ce, Latoya" initials="TL" lastIdx="1" clrIdx="0">
    <p:extLst>
      <p:ext uri="{19B8F6BF-5375-455C-9EA6-DF929625EA0E}">
        <p15:presenceInfo xmlns:p15="http://schemas.microsoft.com/office/powerpoint/2012/main" userId="S-1-5-21-2075135373-636735452-313160118-30202" providerId="AD"/>
      </p:ext>
    </p:extLst>
  </p:cmAuthor>
  <p:cmAuthor id="2" name="Stancik, Caryn" initials="SC" lastIdx="1" clrIdx="1">
    <p:extLst>
      <p:ext uri="{19B8F6BF-5375-455C-9EA6-DF929625EA0E}">
        <p15:presenceInfo xmlns:p15="http://schemas.microsoft.com/office/powerpoint/2012/main" userId="S-1-5-21-2075135373-636735452-313160118-1403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340"/>
    <a:srgbClr val="D9D9D9"/>
    <a:srgbClr val="F58573"/>
    <a:srgbClr val="25CCD8"/>
    <a:srgbClr val="E7E8E8"/>
    <a:srgbClr val="009BA6"/>
    <a:srgbClr val="21B6C1"/>
    <a:srgbClr val="26C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AA4B4F-2172-3ABE-502C-43181CBBB526}" v="4" dt="2022-06-30T19:18:48.435"/>
    <p1510:client id="{8DA42DA0-C80A-4574-9876-40824E8664E9}" v="8" dt="2022-06-15T18:37:47.7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85804" autoAdjust="0"/>
  </p:normalViewPr>
  <p:slideViewPr>
    <p:cSldViewPr snapToGrid="0" snapToObjects="1" showGuides="1">
      <p:cViewPr>
        <p:scale>
          <a:sx n="54" d="100"/>
          <a:sy n="54" d="100"/>
        </p:scale>
        <p:origin x="1140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 snapToObjects="1">
      <p:cViewPr varScale="1">
        <p:scale>
          <a:sx n="83" d="100"/>
          <a:sy n="83" d="100"/>
        </p:scale>
        <p:origin x="222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tableStyles" Target="tableStyles.xml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commentAuthors" Target="commentAuthors.xml"/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mith, Christopher" userId="55859027-47ff-4ec1-a263-656b30aeb6f0" providerId="ADAL" clId="{8DA42DA0-C80A-4574-9876-40824E8664E9}"/>
    <pc:docChg chg="undo custSel addSld delSld modSld sldOrd modSection">
      <pc:chgData name="Smith, Christopher" userId="55859027-47ff-4ec1-a263-656b30aeb6f0" providerId="ADAL" clId="{8DA42DA0-C80A-4574-9876-40824E8664E9}" dt="2022-06-15T19:05:14.540" v="2630" actId="20577"/>
      <pc:docMkLst>
        <pc:docMk/>
      </pc:docMkLst>
      <pc:sldChg chg="addSp delSp modSp mod">
        <pc:chgData name="Smith, Christopher" userId="55859027-47ff-4ec1-a263-656b30aeb6f0" providerId="ADAL" clId="{8DA42DA0-C80A-4574-9876-40824E8664E9}" dt="2022-06-15T17:56:28.600" v="30" actId="552"/>
        <pc:sldMkLst>
          <pc:docMk/>
          <pc:sldMk cId="3533793269" sldId="266"/>
        </pc:sldMkLst>
        <pc:spChg chg="mod">
          <ac:chgData name="Smith, Christopher" userId="55859027-47ff-4ec1-a263-656b30aeb6f0" providerId="ADAL" clId="{8DA42DA0-C80A-4574-9876-40824E8664E9}" dt="2022-06-15T17:56:28.600" v="30" actId="552"/>
          <ac:spMkLst>
            <pc:docMk/>
            <pc:sldMk cId="3533793269" sldId="266"/>
            <ac:spMk id="6" creationId="{00000000-0000-0000-0000-000000000000}"/>
          </ac:spMkLst>
        </pc:spChg>
        <pc:spChg chg="del">
          <ac:chgData name="Smith, Christopher" userId="55859027-47ff-4ec1-a263-656b30aeb6f0" providerId="ADAL" clId="{8DA42DA0-C80A-4574-9876-40824E8664E9}" dt="2022-06-15T17:56:09.208" v="26" actId="478"/>
          <ac:spMkLst>
            <pc:docMk/>
            <pc:sldMk cId="3533793269" sldId="266"/>
            <ac:spMk id="7" creationId="{66E8B94F-EF42-D5DC-A65D-B9654A86AED8}"/>
          </ac:spMkLst>
        </pc:spChg>
        <pc:spChg chg="add mod">
          <ac:chgData name="Smith, Christopher" userId="55859027-47ff-4ec1-a263-656b30aeb6f0" providerId="ADAL" clId="{8DA42DA0-C80A-4574-9876-40824E8664E9}" dt="2022-06-15T17:56:09.795" v="27"/>
          <ac:spMkLst>
            <pc:docMk/>
            <pc:sldMk cId="3533793269" sldId="266"/>
            <ac:spMk id="8" creationId="{35478883-F5B9-BF73-B1AD-0FBEC7C036EF}"/>
          </ac:spMkLst>
        </pc:spChg>
      </pc:sldChg>
      <pc:sldChg chg="addSp delSp modSp add mod">
        <pc:chgData name="Smith, Christopher" userId="55859027-47ff-4ec1-a263-656b30aeb6f0" providerId="ADAL" clId="{8DA42DA0-C80A-4574-9876-40824E8664E9}" dt="2022-06-15T19:04:49.732" v="2629" actId="20577"/>
        <pc:sldMkLst>
          <pc:docMk/>
          <pc:sldMk cId="2766397100" sldId="3308"/>
        </pc:sldMkLst>
        <pc:spChg chg="mod">
          <ac:chgData name="Smith, Christopher" userId="55859027-47ff-4ec1-a263-656b30aeb6f0" providerId="ADAL" clId="{8DA42DA0-C80A-4574-9876-40824E8664E9}" dt="2022-06-15T18:53:10.714" v="2326" actId="207"/>
          <ac:spMkLst>
            <pc:docMk/>
            <pc:sldMk cId="2766397100" sldId="3308"/>
            <ac:spMk id="21" creationId="{F076193A-AF33-5849-9E39-604635CA9A29}"/>
          </ac:spMkLst>
        </pc:spChg>
        <pc:spChg chg="mod">
          <ac:chgData name="Smith, Christopher" userId="55859027-47ff-4ec1-a263-656b30aeb6f0" providerId="ADAL" clId="{8DA42DA0-C80A-4574-9876-40824E8664E9}" dt="2022-06-15T18:52:51.418" v="2323" actId="207"/>
          <ac:spMkLst>
            <pc:docMk/>
            <pc:sldMk cId="2766397100" sldId="3308"/>
            <ac:spMk id="22" creationId="{D608FEC3-DC13-0B46-A314-C8BAA445576F}"/>
          </ac:spMkLst>
        </pc:spChg>
        <pc:spChg chg="mod">
          <ac:chgData name="Smith, Christopher" userId="55859027-47ff-4ec1-a263-656b30aeb6f0" providerId="ADAL" clId="{8DA42DA0-C80A-4574-9876-40824E8664E9}" dt="2022-06-15T18:42:52.916" v="2279" actId="20577"/>
          <ac:spMkLst>
            <pc:docMk/>
            <pc:sldMk cId="2766397100" sldId="3308"/>
            <ac:spMk id="23" creationId="{F8EDA485-2251-614E-9986-03FCA8782D4E}"/>
          </ac:spMkLst>
        </pc:spChg>
        <pc:spChg chg="mod">
          <ac:chgData name="Smith, Christopher" userId="55859027-47ff-4ec1-a263-656b30aeb6f0" providerId="ADAL" clId="{8DA42DA0-C80A-4574-9876-40824E8664E9}" dt="2022-06-15T18:41:03.310" v="2172" actId="20577"/>
          <ac:spMkLst>
            <pc:docMk/>
            <pc:sldMk cId="2766397100" sldId="3308"/>
            <ac:spMk id="24" creationId="{9E8B19FE-74B4-9249-8D2A-EDEA8143114A}"/>
          </ac:spMkLst>
        </pc:spChg>
        <pc:spChg chg="mod">
          <ac:chgData name="Smith, Christopher" userId="55859027-47ff-4ec1-a263-656b30aeb6f0" providerId="ADAL" clId="{8DA42DA0-C80A-4574-9876-40824E8664E9}" dt="2022-06-15T18:42:16.579" v="2250" actId="20577"/>
          <ac:spMkLst>
            <pc:docMk/>
            <pc:sldMk cId="2766397100" sldId="3308"/>
            <ac:spMk id="25" creationId="{5E98A1DA-A383-114A-B861-2EDDE19CAE97}"/>
          </ac:spMkLst>
        </pc:spChg>
        <pc:spChg chg="mod">
          <ac:chgData name="Smith, Christopher" userId="55859027-47ff-4ec1-a263-656b30aeb6f0" providerId="ADAL" clId="{8DA42DA0-C80A-4574-9876-40824E8664E9}" dt="2022-06-15T18:43:07.214" v="2292" actId="20577"/>
          <ac:spMkLst>
            <pc:docMk/>
            <pc:sldMk cId="2766397100" sldId="3308"/>
            <ac:spMk id="26" creationId="{FE207924-D840-1048-B083-24B5638C8512}"/>
          </ac:spMkLst>
        </pc:spChg>
        <pc:spChg chg="mod">
          <ac:chgData name="Smith, Christopher" userId="55859027-47ff-4ec1-a263-656b30aeb6f0" providerId="ADAL" clId="{8DA42DA0-C80A-4574-9876-40824E8664E9}" dt="2022-06-15T18:41:39.221" v="2215" actId="20577"/>
          <ac:spMkLst>
            <pc:docMk/>
            <pc:sldMk cId="2766397100" sldId="3308"/>
            <ac:spMk id="27" creationId="{BD1551FB-2404-0A46-B055-3F000B5546D0}"/>
          </ac:spMkLst>
        </pc:spChg>
        <pc:spChg chg="mod">
          <ac:chgData name="Smith, Christopher" userId="55859027-47ff-4ec1-a263-656b30aeb6f0" providerId="ADAL" clId="{8DA42DA0-C80A-4574-9876-40824E8664E9}" dt="2022-06-15T19:04:49.732" v="2629" actId="20577"/>
          <ac:spMkLst>
            <pc:docMk/>
            <pc:sldMk cId="2766397100" sldId="3308"/>
            <ac:spMk id="28" creationId="{34511EDB-14D5-CC42-88B8-DAA4D9C78325}"/>
          </ac:spMkLst>
        </pc:spChg>
        <pc:spChg chg="mod">
          <ac:chgData name="Smith, Christopher" userId="55859027-47ff-4ec1-a263-656b30aeb6f0" providerId="ADAL" clId="{8DA42DA0-C80A-4574-9876-40824E8664E9}" dt="2022-06-15T18:43:58.388" v="2313" actId="20577"/>
          <ac:spMkLst>
            <pc:docMk/>
            <pc:sldMk cId="2766397100" sldId="3308"/>
            <ac:spMk id="29" creationId="{88477F7D-0FCE-3F40-9D39-B3CAEE356522}"/>
          </ac:spMkLst>
        </pc:spChg>
        <pc:spChg chg="mod">
          <ac:chgData name="Smith, Christopher" userId="55859027-47ff-4ec1-a263-656b30aeb6f0" providerId="ADAL" clId="{8DA42DA0-C80A-4574-9876-40824E8664E9}" dt="2022-06-15T18:41:08.177" v="2176" actId="20577"/>
          <ac:spMkLst>
            <pc:docMk/>
            <pc:sldMk cId="2766397100" sldId="3308"/>
            <ac:spMk id="30" creationId="{5BF4410F-5A5D-EA4A-927F-A26D9C4973D3}"/>
          </ac:spMkLst>
        </pc:spChg>
        <pc:spChg chg="add del mod">
          <ac:chgData name="Smith, Christopher" userId="55859027-47ff-4ec1-a263-656b30aeb6f0" providerId="ADAL" clId="{8DA42DA0-C80A-4574-9876-40824E8664E9}" dt="2022-06-15T18:39:00.432" v="1939" actId="478"/>
          <ac:spMkLst>
            <pc:docMk/>
            <pc:sldMk cId="2766397100" sldId="3308"/>
            <ac:spMk id="31" creationId="{83B0F058-C46E-0607-CA3F-CB9585CFF632}"/>
          </ac:spMkLst>
        </pc:spChg>
        <pc:spChg chg="mod">
          <ac:chgData name="Smith, Christopher" userId="55859027-47ff-4ec1-a263-656b30aeb6f0" providerId="ADAL" clId="{8DA42DA0-C80A-4574-9876-40824E8664E9}" dt="2022-06-15T18:54:54.676" v="2424" actId="1036"/>
          <ac:spMkLst>
            <pc:docMk/>
            <pc:sldMk cId="2766397100" sldId="3308"/>
            <ac:spMk id="32" creationId="{33803D19-66A2-F24B-82CD-72875C37F4D8}"/>
          </ac:spMkLst>
        </pc:spChg>
        <pc:spChg chg="mod">
          <ac:chgData name="Smith, Christopher" userId="55859027-47ff-4ec1-a263-656b30aeb6f0" providerId="ADAL" clId="{8DA42DA0-C80A-4574-9876-40824E8664E9}" dt="2022-06-15T18:55:09.659" v="2445" actId="1038"/>
          <ac:spMkLst>
            <pc:docMk/>
            <pc:sldMk cId="2766397100" sldId="3308"/>
            <ac:spMk id="33" creationId="{13DBD831-2C43-A049-86C0-07871A1E7A9F}"/>
          </ac:spMkLst>
        </pc:spChg>
      </pc:sldChg>
      <pc:sldChg chg="delSp add del mod">
        <pc:chgData name="Smith, Christopher" userId="55859027-47ff-4ec1-a263-656b30aeb6f0" providerId="ADAL" clId="{8DA42DA0-C80A-4574-9876-40824E8664E9}" dt="2022-06-15T18:36:20.489" v="1904" actId="47"/>
        <pc:sldMkLst>
          <pc:docMk/>
          <pc:sldMk cId="2444270465" sldId="3314"/>
        </pc:sldMkLst>
        <pc:spChg chg="del">
          <ac:chgData name="Smith, Christopher" userId="55859027-47ff-4ec1-a263-656b30aeb6f0" providerId="ADAL" clId="{8DA42DA0-C80A-4574-9876-40824E8664E9}" dt="2022-06-15T17:58:45.044" v="45" actId="478"/>
          <ac:spMkLst>
            <pc:docMk/>
            <pc:sldMk cId="2444270465" sldId="3314"/>
            <ac:spMk id="33" creationId="{47999BC0-9402-C84C-B15C-30DB8CE576DB}"/>
          </ac:spMkLst>
        </pc:spChg>
      </pc:sldChg>
      <pc:sldChg chg="addSp delSp modSp add mod">
        <pc:chgData name="Smith, Christopher" userId="55859027-47ff-4ec1-a263-656b30aeb6f0" providerId="ADAL" clId="{8DA42DA0-C80A-4574-9876-40824E8664E9}" dt="2022-06-15T19:05:14.540" v="2630" actId="20577"/>
        <pc:sldMkLst>
          <pc:docMk/>
          <pc:sldMk cId="3311354637" sldId="3318"/>
        </pc:sldMkLst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13" creationId="{3F32F9E9-DC30-0C41-8D56-2F6174882636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19" creationId="{DE1178BE-296E-E944-BE00-5C4092EBFE5E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25" creationId="{0D8C5975-5674-2548-B966-1A7ED3576E09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1" creationId="{A5AD261E-1CED-2640-A979-910767BCBAC6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3" creationId="{40763FC1-4B76-9840-8BB4-BC44350EE47F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4" creationId="{18F95632-DDCB-6D48-8A36-9D5D422F2775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5" creationId="{AC81D0D7-ABF6-8A4D-BFBB-08B533D537E5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6" creationId="{D762B2BA-D22D-EC43-8C87-C235276C3C0E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7" creationId="{33B04158-2786-E34D-90B9-6A527F27F15E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8" creationId="{408BFBAE-43F0-274E-9D3A-54E4299310D7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39" creationId="{8D9BBA64-C5A3-2B46-A521-7FA53A996C31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0" creationId="{A5ABABAF-030C-944B-B929-2AC1BBD9C85B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1" creationId="{315EA406-ECB5-354B-86D1-9224D023C38B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2" creationId="{6011B9BA-F5C9-B745-B11E-C242994625E5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3" creationId="{069E3849-6DAD-4340-984C-A9BA9FE66D45}"/>
          </ac:spMkLst>
        </pc:spChg>
        <pc:spChg chg="del mod">
          <ac:chgData name="Smith, Christopher" userId="55859027-47ff-4ec1-a263-656b30aeb6f0" providerId="ADAL" clId="{8DA42DA0-C80A-4574-9876-40824E8664E9}" dt="2022-06-15T18:33:12.773" v="1718" actId="478"/>
          <ac:spMkLst>
            <pc:docMk/>
            <pc:sldMk cId="3311354637" sldId="3318"/>
            <ac:spMk id="44" creationId="{9F07C7D4-189E-8349-BD96-6DDE9594BDB3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6" creationId="{80CA59A2-8236-BD43-902D-2D0D98D3B1E2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7" creationId="{6E83F875-5A35-A345-8153-525652FF88B8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48" creationId="{66D04A23-A89C-0143-A72A-3D11E733950C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64" creationId="{63E5B492-E2F7-184C-9D11-CDB9C3491BD5}"/>
          </ac:spMkLst>
        </pc:spChg>
        <pc:spChg chg="mod">
          <ac:chgData name="Smith, Christopher" userId="55859027-47ff-4ec1-a263-656b30aeb6f0" providerId="ADAL" clId="{8DA42DA0-C80A-4574-9876-40824E8664E9}" dt="2022-06-15T19:05:14.540" v="2630" actId="20577"/>
          <ac:spMkLst>
            <pc:docMk/>
            <pc:sldMk cId="3311354637" sldId="3318"/>
            <ac:spMk id="65" creationId="{9F51F79D-C54D-174D-ADC3-A56BE97C5CD1}"/>
          </ac:spMkLst>
        </pc:spChg>
        <pc:spChg chg="mod">
          <ac:chgData name="Smith, Christopher" userId="55859027-47ff-4ec1-a263-656b30aeb6f0" providerId="ADAL" clId="{8DA42DA0-C80A-4574-9876-40824E8664E9}" dt="2022-06-15T18:36:07.254" v="1903" actId="20577"/>
          <ac:spMkLst>
            <pc:docMk/>
            <pc:sldMk cId="3311354637" sldId="3318"/>
            <ac:spMk id="66" creationId="{6DD25352-E4FC-1048-9CC4-CB87181A6E7B}"/>
          </ac:spMkLst>
        </pc:spChg>
        <pc:spChg chg="mod">
          <ac:chgData name="Smith, Christopher" userId="55859027-47ff-4ec1-a263-656b30aeb6f0" providerId="ADAL" clId="{8DA42DA0-C80A-4574-9876-40824E8664E9}" dt="2022-06-15T18:57:37.905" v="2495" actId="20577"/>
          <ac:spMkLst>
            <pc:docMk/>
            <pc:sldMk cId="3311354637" sldId="3318"/>
            <ac:spMk id="67" creationId="{6472DF21-7753-5A4D-BF2B-2620B32E3BFB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68" creationId="{839512B5-CC2C-8B4C-8ACA-F8D0C7E78A29}"/>
          </ac:spMkLst>
        </pc:spChg>
        <pc:spChg chg="mod">
          <ac:chgData name="Smith, Christopher" userId="55859027-47ff-4ec1-a263-656b30aeb6f0" providerId="ADAL" clId="{8DA42DA0-C80A-4574-9876-40824E8664E9}" dt="2022-06-15T18:56:59.591" v="2493" actId="20577"/>
          <ac:spMkLst>
            <pc:docMk/>
            <pc:sldMk cId="3311354637" sldId="3318"/>
            <ac:spMk id="71" creationId="{4E654EA5-F7E7-634D-9054-E41E25D88A13}"/>
          </ac:spMkLst>
        </pc:spChg>
        <pc:spChg chg="mod">
          <ac:chgData name="Smith, Christopher" userId="55859027-47ff-4ec1-a263-656b30aeb6f0" providerId="ADAL" clId="{8DA42DA0-C80A-4574-9876-40824E8664E9}" dt="2022-06-15T18:32:33.012" v="1634" actId="20577"/>
          <ac:spMkLst>
            <pc:docMk/>
            <pc:sldMk cId="3311354637" sldId="3318"/>
            <ac:spMk id="72" creationId="{6E88B904-E49B-DF4E-8205-9494DBDD46F8}"/>
          </ac:spMkLst>
        </pc:spChg>
        <pc:spChg chg="mod">
          <ac:chgData name="Smith, Christopher" userId="55859027-47ff-4ec1-a263-656b30aeb6f0" providerId="ADAL" clId="{8DA42DA0-C80A-4574-9876-40824E8664E9}" dt="2022-06-15T18:55:26.534" v="2451" actId="20577"/>
          <ac:spMkLst>
            <pc:docMk/>
            <pc:sldMk cId="3311354637" sldId="3318"/>
            <ac:spMk id="74" creationId="{7B17848A-FC22-5941-8E72-756412808BB4}"/>
          </ac:spMkLst>
        </pc:spChg>
        <pc:spChg chg="mod">
          <ac:chgData name="Smith, Christopher" userId="55859027-47ff-4ec1-a263-656b30aeb6f0" providerId="ADAL" clId="{8DA42DA0-C80A-4574-9876-40824E8664E9}" dt="2022-06-15T18:26:50.610" v="1317" actId="1035"/>
          <ac:spMkLst>
            <pc:docMk/>
            <pc:sldMk cId="3311354637" sldId="3318"/>
            <ac:spMk id="75" creationId="{0009F7D9-F5BD-5843-A1E2-80F50CF13F71}"/>
          </ac:spMkLst>
        </pc:spChg>
        <pc:spChg chg="mod">
          <ac:chgData name="Smith, Christopher" userId="55859027-47ff-4ec1-a263-656b30aeb6f0" providerId="ADAL" clId="{8DA42DA0-C80A-4574-9876-40824E8664E9}" dt="2022-06-15T18:56:39.661" v="2482" actId="20577"/>
          <ac:spMkLst>
            <pc:docMk/>
            <pc:sldMk cId="3311354637" sldId="3318"/>
            <ac:spMk id="77" creationId="{BC8A6061-FE85-DE48-A65C-A62BBB7D5A31}"/>
          </ac:spMkLst>
        </pc:spChg>
        <pc:spChg chg="mod">
          <ac:chgData name="Smith, Christopher" userId="55859027-47ff-4ec1-a263-656b30aeb6f0" providerId="ADAL" clId="{8DA42DA0-C80A-4574-9876-40824E8664E9}" dt="2022-06-15T18:28:21.115" v="1404" actId="20577"/>
          <ac:spMkLst>
            <pc:docMk/>
            <pc:sldMk cId="3311354637" sldId="3318"/>
            <ac:spMk id="78" creationId="{358852EB-A602-CB4E-BD0E-621789D3C10A}"/>
          </ac:spMkLst>
        </pc:spChg>
        <pc:picChg chg="add mod">
          <ac:chgData name="Smith, Christopher" userId="55859027-47ff-4ec1-a263-656b30aeb6f0" providerId="ADAL" clId="{8DA42DA0-C80A-4574-9876-40824E8664E9}" dt="2022-06-15T18:34:41.528" v="1748" actId="1582"/>
          <ac:picMkLst>
            <pc:docMk/>
            <pc:sldMk cId="3311354637" sldId="3318"/>
            <ac:picMk id="3" creationId="{12D96763-7E90-063B-E02A-1D94E5C425D3}"/>
          </ac:picMkLst>
        </pc:picChg>
      </pc:sldChg>
      <pc:sldChg chg="del">
        <pc:chgData name="Smith, Christopher" userId="55859027-47ff-4ec1-a263-656b30aeb6f0" providerId="ADAL" clId="{8DA42DA0-C80A-4574-9876-40824E8664E9}" dt="2022-06-15T18:37:14.738" v="1905" actId="47"/>
        <pc:sldMkLst>
          <pc:docMk/>
          <pc:sldMk cId="3414846470" sldId="4073"/>
        </pc:sldMkLst>
      </pc:sldChg>
      <pc:sldChg chg="del">
        <pc:chgData name="Smith, Christopher" userId="55859027-47ff-4ec1-a263-656b30aeb6f0" providerId="ADAL" clId="{8DA42DA0-C80A-4574-9876-40824E8664E9}" dt="2022-06-15T18:37:14.738" v="1905" actId="47"/>
        <pc:sldMkLst>
          <pc:docMk/>
          <pc:sldMk cId="3915874175" sldId="4087"/>
        </pc:sldMkLst>
      </pc:sldChg>
      <pc:sldChg chg="del">
        <pc:chgData name="Smith, Christopher" userId="55859027-47ff-4ec1-a263-656b30aeb6f0" providerId="ADAL" clId="{8DA42DA0-C80A-4574-9876-40824E8664E9}" dt="2022-06-15T18:37:14.738" v="1905" actId="47"/>
        <pc:sldMkLst>
          <pc:docMk/>
          <pc:sldMk cId="1696507335" sldId="4088"/>
        </pc:sldMkLst>
      </pc:sldChg>
      <pc:sldChg chg="del">
        <pc:chgData name="Smith, Christopher" userId="55859027-47ff-4ec1-a263-656b30aeb6f0" providerId="ADAL" clId="{8DA42DA0-C80A-4574-9876-40824E8664E9}" dt="2022-06-15T18:37:14.738" v="1905" actId="47"/>
        <pc:sldMkLst>
          <pc:docMk/>
          <pc:sldMk cId="1524461815" sldId="4089"/>
        </pc:sldMkLst>
      </pc:sldChg>
      <pc:sldChg chg="addSp delSp modSp add mod ord">
        <pc:chgData name="Smith, Christopher" userId="55859027-47ff-4ec1-a263-656b30aeb6f0" providerId="ADAL" clId="{8DA42DA0-C80A-4574-9876-40824E8664E9}" dt="2022-06-15T19:03:57.667" v="2627" actId="20577"/>
        <pc:sldMkLst>
          <pc:docMk/>
          <pc:sldMk cId="3524929488" sldId="4090"/>
        </pc:sldMkLst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21" creationId="{E5CB189B-6D04-1B45-9B1F-5B7516B75F2C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23" creationId="{36A19E98-BA29-984E-85F9-CD9BA174E61A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25" creationId="{5B24A113-ADBB-D247-BF30-6DDA6F943B83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27" creationId="{2B76CB42-6C8C-AA40-9AFD-0350E8DCD3F6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30" creationId="{4D870A94-DD23-F84D-99E6-070A2841CB7C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31" creationId="{DF043961-FEE6-9F43-AB61-0AC5BDC74CA3}"/>
          </ac:spMkLst>
        </pc:spChg>
        <pc:spChg chg="del">
          <ac:chgData name="Smith, Christopher" userId="55859027-47ff-4ec1-a263-656b30aeb6f0" providerId="ADAL" clId="{8DA42DA0-C80A-4574-9876-40824E8664E9}" dt="2022-06-15T17:59:24.969" v="47" actId="478"/>
          <ac:spMkLst>
            <pc:docMk/>
            <pc:sldMk cId="3524929488" sldId="4090"/>
            <ac:spMk id="32" creationId="{8AA3DC5A-214B-A143-BA3F-929BA91967C0}"/>
          </ac:spMkLst>
        </pc:spChg>
        <pc:spChg chg="mod">
          <ac:chgData name="Smith, Christopher" userId="55859027-47ff-4ec1-a263-656b30aeb6f0" providerId="ADAL" clId="{8DA42DA0-C80A-4574-9876-40824E8664E9}" dt="2022-06-15T18:08:28.391" v="289" actId="20577"/>
          <ac:spMkLst>
            <pc:docMk/>
            <pc:sldMk cId="3524929488" sldId="4090"/>
            <ac:spMk id="35" creationId="{626EABAD-BAF4-CC42-872D-32FB3A84500A}"/>
          </ac:spMkLst>
        </pc:spChg>
        <pc:spChg chg="mod">
          <ac:chgData name="Smith, Christopher" userId="55859027-47ff-4ec1-a263-656b30aeb6f0" providerId="ADAL" clId="{8DA42DA0-C80A-4574-9876-40824E8664E9}" dt="2022-06-15T18:03:35.455" v="170" actId="20577"/>
          <ac:spMkLst>
            <pc:docMk/>
            <pc:sldMk cId="3524929488" sldId="4090"/>
            <ac:spMk id="36" creationId="{11DB0BE4-58AD-1F44-AF3E-6D3A43BCFAA1}"/>
          </ac:spMkLst>
        </pc:spChg>
        <pc:spChg chg="mod">
          <ac:chgData name="Smith, Christopher" userId="55859027-47ff-4ec1-a263-656b30aeb6f0" providerId="ADAL" clId="{8DA42DA0-C80A-4574-9876-40824E8664E9}" dt="2022-06-15T19:02:00.332" v="2559" actId="20577"/>
          <ac:spMkLst>
            <pc:docMk/>
            <pc:sldMk cId="3524929488" sldId="4090"/>
            <ac:spMk id="39" creationId="{CF3A5316-BA81-DA41-981B-BB81963CB73F}"/>
          </ac:spMkLst>
        </pc:spChg>
        <pc:spChg chg="mod">
          <ac:chgData name="Smith, Christopher" userId="55859027-47ff-4ec1-a263-656b30aeb6f0" providerId="ADAL" clId="{8DA42DA0-C80A-4574-9876-40824E8664E9}" dt="2022-06-15T18:02:57.202" v="157" actId="20577"/>
          <ac:spMkLst>
            <pc:docMk/>
            <pc:sldMk cId="3524929488" sldId="4090"/>
            <ac:spMk id="40" creationId="{3C842980-4ACE-3746-9E06-BF92078E3CDA}"/>
          </ac:spMkLst>
        </pc:spChg>
        <pc:spChg chg="mod">
          <ac:chgData name="Smith, Christopher" userId="55859027-47ff-4ec1-a263-656b30aeb6f0" providerId="ADAL" clId="{8DA42DA0-C80A-4574-9876-40824E8664E9}" dt="2022-06-15T19:03:57.667" v="2627" actId="20577"/>
          <ac:spMkLst>
            <pc:docMk/>
            <pc:sldMk cId="3524929488" sldId="4090"/>
            <ac:spMk id="42" creationId="{8C40642F-4CE8-3D4E-B7F4-F86CED8F4F52}"/>
          </ac:spMkLst>
        </pc:spChg>
        <pc:spChg chg="mod">
          <ac:chgData name="Smith, Christopher" userId="55859027-47ff-4ec1-a263-656b30aeb6f0" providerId="ADAL" clId="{8DA42DA0-C80A-4574-9876-40824E8664E9}" dt="2022-06-15T18:51:47.123" v="2314" actId="207"/>
          <ac:spMkLst>
            <pc:docMk/>
            <pc:sldMk cId="3524929488" sldId="4090"/>
            <ac:spMk id="43" creationId="{286B3BD0-75F7-9842-8D09-E0E97F2A5F13}"/>
          </ac:spMkLst>
        </pc:spChg>
        <pc:spChg chg="mod">
          <ac:chgData name="Smith, Christopher" userId="55859027-47ff-4ec1-a263-656b30aeb6f0" providerId="ADAL" clId="{8DA42DA0-C80A-4574-9876-40824E8664E9}" dt="2022-06-15T18:22:52.534" v="965" actId="20577"/>
          <ac:spMkLst>
            <pc:docMk/>
            <pc:sldMk cId="3524929488" sldId="4090"/>
            <ac:spMk id="45" creationId="{9A5440C2-50F4-C84B-A92B-D445B2582315}"/>
          </ac:spMkLst>
        </pc:spChg>
        <pc:spChg chg="mod">
          <ac:chgData name="Smith, Christopher" userId="55859027-47ff-4ec1-a263-656b30aeb6f0" providerId="ADAL" clId="{8DA42DA0-C80A-4574-9876-40824E8664E9}" dt="2022-06-15T18:52:09.149" v="2322" actId="20577"/>
          <ac:spMkLst>
            <pc:docMk/>
            <pc:sldMk cId="3524929488" sldId="4090"/>
            <ac:spMk id="46" creationId="{0500DD54-9E14-7A4F-A213-3E5B9499BF77}"/>
          </ac:spMkLst>
        </pc:spChg>
        <pc:spChg chg="mod">
          <ac:chgData name="Smith, Christopher" userId="55859027-47ff-4ec1-a263-656b30aeb6f0" providerId="ADAL" clId="{8DA42DA0-C80A-4574-9876-40824E8664E9}" dt="2022-06-15T18:00:41.582" v="89" actId="20577"/>
          <ac:spMkLst>
            <pc:docMk/>
            <pc:sldMk cId="3524929488" sldId="4090"/>
            <ac:spMk id="49" creationId="{D7B44984-9E60-C349-A75A-E587A8F9C100}"/>
          </ac:spMkLst>
        </pc:spChg>
        <pc:spChg chg="mod">
          <ac:chgData name="Smith, Christopher" userId="55859027-47ff-4ec1-a263-656b30aeb6f0" providerId="ADAL" clId="{8DA42DA0-C80A-4574-9876-40824E8664E9}" dt="2022-06-15T18:19:47.516" v="743" actId="20577"/>
          <ac:spMkLst>
            <pc:docMk/>
            <pc:sldMk cId="3524929488" sldId="4090"/>
            <ac:spMk id="50" creationId="{2B6EC32B-FFD2-2441-B9BF-A8208959BD24}"/>
          </ac:spMkLst>
        </pc:spChg>
        <pc:picChg chg="add mod">
          <ac:chgData name="Smith, Christopher" userId="55859027-47ff-4ec1-a263-656b30aeb6f0" providerId="ADAL" clId="{8DA42DA0-C80A-4574-9876-40824E8664E9}" dt="2022-06-15T18:00:31.870" v="59" actId="1076"/>
          <ac:picMkLst>
            <pc:docMk/>
            <pc:sldMk cId="3524929488" sldId="4090"/>
            <ac:picMk id="20" creationId="{F83E6DA5-D1BF-98B7-8760-B68FAAF74BC3}"/>
          </ac:picMkLst>
        </pc:picChg>
      </pc:sldChg>
    </pc:docChg>
  </pc:docChgLst>
  <pc:docChgLst>
    <pc:chgData name="Holloway-Beth, Alfreda" userId="S::alfreda.holloway@cookcountyhhs.org::47cf7b25-5b40-46ab-9b16-43fd5c8e3de7" providerId="AD" clId="Web-{54AA4B4F-2172-3ABE-502C-43181CBBB526}"/>
    <pc:docChg chg="modSld">
      <pc:chgData name="Holloway-Beth, Alfreda" userId="S::alfreda.holloway@cookcountyhhs.org::47cf7b25-5b40-46ab-9b16-43fd5c8e3de7" providerId="AD" clId="Web-{54AA4B4F-2172-3ABE-502C-43181CBBB526}" dt="2022-06-30T19:18:44.669" v="0" actId="20577"/>
      <pc:docMkLst>
        <pc:docMk/>
      </pc:docMkLst>
      <pc:sldChg chg="modSp">
        <pc:chgData name="Holloway-Beth, Alfreda" userId="S::alfreda.holloway@cookcountyhhs.org::47cf7b25-5b40-46ab-9b16-43fd5c8e3de7" providerId="AD" clId="Web-{54AA4B4F-2172-3ABE-502C-43181CBBB526}" dt="2022-06-30T19:18:44.669" v="0" actId="20577"/>
        <pc:sldMkLst>
          <pc:docMk/>
          <pc:sldMk cId="3311354637" sldId="3318"/>
        </pc:sldMkLst>
        <pc:spChg chg="mod">
          <ac:chgData name="Holloway-Beth, Alfreda" userId="S::alfreda.holloway@cookcountyhhs.org::47cf7b25-5b40-46ab-9b16-43fd5c8e3de7" providerId="AD" clId="Web-{54AA4B4F-2172-3ABE-502C-43181CBBB526}" dt="2022-06-30T19:18:44.669" v="0" actId="20577"/>
          <ac:spMkLst>
            <pc:docMk/>
            <pc:sldMk cId="3311354637" sldId="3318"/>
            <ac:spMk id="67" creationId="{6472DF21-7753-5A4D-BF2B-2620B32E3BF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B8D995-C156-487A-AB08-D9B63DFA98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5"/>
          </a:xfrm>
          <a:prstGeom prst="rect">
            <a:avLst/>
          </a:prstGeom>
        </p:spPr>
        <p:txBody>
          <a:bodyPr vert="horz" lIns="93166" tIns="46582" rIns="93166" bIns="4658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876F7-1650-4C96-81B3-DE2DAE24E2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7" y="2"/>
            <a:ext cx="3037840" cy="466435"/>
          </a:xfrm>
          <a:prstGeom prst="rect">
            <a:avLst/>
          </a:prstGeom>
        </p:spPr>
        <p:txBody>
          <a:bodyPr vert="horz" lIns="93166" tIns="46582" rIns="93166" bIns="46582" rtlCol="0"/>
          <a:lstStyle>
            <a:lvl1pPr algn="r">
              <a:defRPr sz="1200"/>
            </a:lvl1pPr>
          </a:lstStyle>
          <a:p>
            <a:fld id="{D73D8B48-657D-44D2-8875-F472F49A5E78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42CB9-1248-4455-9096-A592CAE6E42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4"/>
          </a:xfrm>
          <a:prstGeom prst="rect">
            <a:avLst/>
          </a:prstGeom>
        </p:spPr>
        <p:txBody>
          <a:bodyPr vert="horz" lIns="93166" tIns="46582" rIns="93166" bIns="4658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466A0-D473-46DB-ABBA-626EA60A6E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7" y="8829967"/>
            <a:ext cx="3037840" cy="466434"/>
          </a:xfrm>
          <a:prstGeom prst="rect">
            <a:avLst/>
          </a:prstGeom>
        </p:spPr>
        <p:txBody>
          <a:bodyPr vert="horz" lIns="93166" tIns="46582" rIns="93166" bIns="46582" rtlCol="0" anchor="b"/>
          <a:lstStyle>
            <a:lvl1pPr algn="r">
              <a:defRPr sz="1200"/>
            </a:lvl1pPr>
          </a:lstStyle>
          <a:p>
            <a:fld id="{1919D442-ED73-444D-9CBD-699E80601F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5465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jpg>
</file>

<file path=ppt/media/image13.png>
</file>

<file path=ppt/media/image14.png>
</file>

<file path=ppt/media/image15.png>
</file>

<file path=ppt/media/image16.svg>
</file>

<file path=ppt/media/image3.png>
</file>

<file path=ppt/media/image4.jpe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5"/>
          </a:xfrm>
          <a:prstGeom prst="rect">
            <a:avLst/>
          </a:prstGeom>
        </p:spPr>
        <p:txBody>
          <a:bodyPr vert="horz" lIns="93166" tIns="46582" rIns="93166" bIns="4658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7" y="2"/>
            <a:ext cx="3037840" cy="466435"/>
          </a:xfrm>
          <a:prstGeom prst="rect">
            <a:avLst/>
          </a:prstGeom>
        </p:spPr>
        <p:txBody>
          <a:bodyPr vert="horz" lIns="93166" tIns="46582" rIns="93166" bIns="46582" rtlCol="0"/>
          <a:lstStyle>
            <a:lvl1pPr algn="r">
              <a:defRPr sz="1200"/>
            </a:lvl1pPr>
          </a:lstStyle>
          <a:p>
            <a:fld id="{DD14BD18-FE0B-E14C-82DD-406AB6ACAED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6" tIns="46582" rIns="93166" bIns="4658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4"/>
            <a:ext cx="5608320" cy="3660458"/>
          </a:xfrm>
          <a:prstGeom prst="rect">
            <a:avLst/>
          </a:prstGeom>
        </p:spPr>
        <p:txBody>
          <a:bodyPr vert="horz" lIns="93166" tIns="46582" rIns="93166" bIns="4658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4"/>
          </a:xfrm>
          <a:prstGeom prst="rect">
            <a:avLst/>
          </a:prstGeom>
        </p:spPr>
        <p:txBody>
          <a:bodyPr vert="horz" lIns="93166" tIns="46582" rIns="93166" bIns="4658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7" y="8829967"/>
            <a:ext cx="3037840" cy="466434"/>
          </a:xfrm>
          <a:prstGeom prst="rect">
            <a:avLst/>
          </a:prstGeom>
        </p:spPr>
        <p:txBody>
          <a:bodyPr vert="horz" lIns="93166" tIns="46582" rIns="93166" bIns="46582" rtlCol="0" anchor="b"/>
          <a:lstStyle>
            <a:lvl1pPr algn="r">
              <a:defRPr sz="1200"/>
            </a:lvl1pPr>
          </a:lstStyle>
          <a:p>
            <a:fld id="{55D387F3-4B50-6449-9F75-FA0BCFBAA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382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project lists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209D8-2081-EE4D-ADE6-5E53B17BEE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2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Merriweather"/>
              </a:rPr>
              <a:t>CCDPH is one of 107 grant recipients.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387F3-4B50-6449-9F75-FA0BCFBAAE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779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24572" y="2290398"/>
            <a:ext cx="4342856" cy="1219565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03867" y="3602038"/>
            <a:ext cx="9584266" cy="599588"/>
          </a:xfrm>
        </p:spPr>
        <p:txBody>
          <a:bodyPr vert="horz" wrap="square" lIns="91440" tIns="45720" rIns="91440" bIns="45720" rtlCol="0">
            <a:spAutoFit/>
          </a:bodyPr>
          <a:lstStyle>
            <a:lvl1pPr marL="0" indent="0" algn="ctr">
              <a:buNone/>
              <a:defRPr lang="en-US" sz="3600" dirty="0">
                <a:solidFill>
                  <a:srgbClr val="21B6C1"/>
                </a:solidFill>
                <a:latin typeface="brandon_grotesquebold" panose="020B0604020202020204" charset="0"/>
              </a:defRPr>
            </a:lvl1pPr>
          </a:lstStyle>
          <a:p>
            <a:pPr lvl="0"/>
            <a:r>
              <a:rPr lang="en-US" dirty="0"/>
              <a:t>Subtitles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2E98-4098-476D-9833-F58CE30DB6F9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26041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095" y="1480458"/>
            <a:ext cx="10576077" cy="446314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4000" cap="none" baseline="0">
                <a:solidFill>
                  <a:schemeClr val="accent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3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title w sub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882572"/>
            <a:ext cx="10972800" cy="2061029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3600" cap="all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219200"/>
            <a:ext cx="10972800" cy="2489200"/>
          </a:xfrm>
        </p:spPr>
        <p:txBody>
          <a:bodyPr anchor="b" anchorCtr="0">
            <a:normAutofit/>
          </a:bodyPr>
          <a:lstStyle>
            <a:lvl1pPr marL="0" indent="0" algn="ctr">
              <a:buFontTx/>
              <a:buNone/>
              <a:defRPr sz="4400" baseline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2pPr>
            <a:lvl3pPr marL="9144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3pPr>
            <a:lvl4pPr marL="13716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4pPr>
            <a:lvl5pPr marL="18288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4922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sheet product 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1647372"/>
            <a:ext cx="10972800" cy="140062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3600" cap="all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3258457"/>
            <a:ext cx="10972800" cy="2786744"/>
          </a:xfrm>
        </p:spPr>
        <p:txBody>
          <a:bodyPr anchor="t" anchorCtr="0">
            <a:normAutofit/>
          </a:bodyPr>
          <a:lstStyle>
            <a:lvl1pPr marL="0" indent="0" algn="ctr">
              <a:buFontTx/>
              <a:buNone/>
              <a:defRPr sz="4400" baseline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2pPr>
            <a:lvl3pPr marL="9144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3pPr>
            <a:lvl4pPr marL="13716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4pPr>
            <a:lvl5pPr marL="1828800" indent="0" algn="ctr">
              <a:buFontTx/>
              <a:buNone/>
              <a:defRPr baseline="0">
                <a:solidFill>
                  <a:schemeClr val="accent6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8901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095" y="1480458"/>
            <a:ext cx="10576077" cy="446314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4000" cap="all" baseline="0">
                <a:solidFill>
                  <a:srgbClr val="00407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30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207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Hea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7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407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94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010229"/>
            <a:ext cx="5384800" cy="41159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010229"/>
            <a:ext cx="5384800" cy="41159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89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7A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7A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09599" y="1"/>
            <a:ext cx="9826271" cy="798513"/>
          </a:xfrm>
        </p:spPr>
        <p:txBody>
          <a:bodyPr wrap="none" lIns="0" tIns="0" rIns="0" bIns="0" anchor="ctr" anchorCtr="0">
            <a:noAutofit/>
          </a:bodyPr>
          <a:lstStyle>
            <a:lvl1pPr marL="0" indent="0">
              <a:buFontTx/>
              <a:buNone/>
              <a:defRPr sz="2400" cap="all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2009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1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545807"/>
            <a:ext cx="2472152" cy="712311"/>
          </a:xfrm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lang="en-US" b="0" i="0" dirty="0">
                <a:solidFill>
                  <a:srgbClr val="0C2340"/>
                </a:solidFill>
                <a:latin typeface="brandon_grotesquebold" panose="02000803000000000000" pitchFamily="2" charset="0"/>
              </a:defRPr>
            </a:lvl1pPr>
          </a:lstStyle>
          <a:p>
            <a:pPr lvl="0"/>
            <a:r>
              <a:rPr lang="en-US" dirty="0"/>
              <a:t>Main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99681"/>
            <a:ext cx="10515600" cy="627351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sz="1800" b="0" i="0" dirty="0" smtClean="0">
                <a:latin typeface="Georgia" panose="02040502050405020303" pitchFamily="18" charset="0"/>
              </a:defRPr>
            </a:lvl1pPr>
            <a:lvl2pPr>
              <a:defRPr lang="en-US" sz="1600" b="0" i="0" baseline="0" dirty="0">
                <a:latin typeface="Georgia" panose="02040502050405020303" pitchFamily="18" charset="0"/>
              </a:defRPr>
            </a:lvl2pPr>
          </a:lstStyle>
          <a:p>
            <a:pPr marL="0" lvl="0" indent="0">
              <a:buFontTx/>
              <a:buNone/>
            </a:pPr>
            <a:r>
              <a:rPr lang="en-US" dirty="0"/>
              <a:t>Edit Master text styles</a:t>
            </a:r>
          </a:p>
          <a:p>
            <a:pPr lvl="1">
              <a:buClr>
                <a:srgbClr val="21B6C1"/>
              </a:buClr>
            </a:pPr>
            <a:r>
              <a:rPr lang="en-US" dirty="0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087746-E11E-6F4B-816B-3AE4E3AB7A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22541"/>
            <a:ext cx="3425657" cy="2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6232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486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02228"/>
            <a:ext cx="4011084" cy="783772"/>
          </a:xfrm>
        </p:spPr>
        <p:txBody>
          <a:bodyPr lIns="0" tIns="0" rIns="0" bIns="0" anchor="b"/>
          <a:lstStyle>
            <a:lvl1pPr algn="l">
              <a:defRPr sz="20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502229"/>
            <a:ext cx="6815667" cy="46239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380344"/>
            <a:ext cx="4011084" cy="3745820"/>
          </a:xfrm>
        </p:spPr>
        <p:txBody>
          <a:bodyPr lIns="0" tIns="0" rIns="0" bIns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09600" y="319316"/>
            <a:ext cx="10972800" cy="75474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54867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next to p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31258"/>
            <a:ext cx="5418667" cy="950686"/>
          </a:xfrm>
        </p:spPr>
        <p:txBody>
          <a:bodyPr lIns="0" tIns="0" rIns="0" bIns="0" anchor="t" anchorCtr="0">
            <a:noAutofit/>
          </a:bodyPr>
          <a:lstStyle>
            <a:lvl1pPr algn="l"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1142" y="1531257"/>
            <a:ext cx="5341257" cy="45949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09600" y="2569029"/>
            <a:ext cx="5418667" cy="3504746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65452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next to pag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6603" y="1451428"/>
            <a:ext cx="5418667" cy="783772"/>
          </a:xfrm>
        </p:spPr>
        <p:txBody>
          <a:bodyPr lIns="0" tIns="0" rIns="0" bIns="0" anchor="t" anchorCtr="0">
            <a:noAutofit/>
          </a:bodyPr>
          <a:lstStyle>
            <a:lvl1pPr algn="l">
              <a:defRPr sz="2800" b="1">
                <a:solidFill>
                  <a:srgbClr val="0077A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458687"/>
            <a:ext cx="5341257" cy="466747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376603" y="2460172"/>
            <a:ext cx="5418667" cy="3613603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05773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971143"/>
            <a:ext cx="7315200" cy="39619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480457"/>
            <a:ext cx="7315200" cy="342537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A43-5DDE-E643-974E-97AF5E2664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09600" y="319316"/>
            <a:ext cx="10972800" cy="75474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0744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545807"/>
            <a:ext cx="2472152" cy="712311"/>
          </a:xfrm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lang="en-US" b="0" i="0" dirty="0">
                <a:solidFill>
                  <a:srgbClr val="0C2340"/>
                </a:solidFill>
                <a:latin typeface="brandon_grotesquebold" panose="02000803000000000000" pitchFamily="2" charset="0"/>
              </a:defRPr>
            </a:lvl1pPr>
          </a:lstStyle>
          <a:p>
            <a:pPr lvl="0"/>
            <a:r>
              <a:rPr lang="en-US" dirty="0"/>
              <a:t>Main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2E98-4098-476D-9833-F58CE30DB6F9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1B4FD-99C9-F74B-94DE-03D99522A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22541"/>
            <a:ext cx="3425657" cy="232741"/>
          </a:xfrm>
          <a:prstGeom prst="rect">
            <a:avLst/>
          </a:prstGeom>
        </p:spPr>
      </p:pic>
      <p:pic>
        <p:nvPicPr>
          <p:cNvPr id="10" name="Picture 9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C16E18A3-441B-AC46-92C3-4C3F4924C3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69266" y="6245564"/>
            <a:ext cx="769538" cy="58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4332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BF6B683-8991-A548-BE9F-632DA08AC456}"/>
              </a:ext>
            </a:extLst>
          </p:cNvPr>
          <p:cNvSpPr/>
          <p:nvPr userDrawn="1"/>
        </p:nvSpPr>
        <p:spPr>
          <a:xfrm>
            <a:off x="694586" y="6181344"/>
            <a:ext cx="4688541" cy="658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2E98-4098-476D-9833-F58CE30DB6F9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C66670-50C1-924E-BD67-8081A34E92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22541"/>
            <a:ext cx="3425657" cy="232741"/>
          </a:xfrm>
          <a:prstGeom prst="rect">
            <a:avLst/>
          </a:prstGeom>
        </p:spPr>
      </p:pic>
      <p:pic>
        <p:nvPicPr>
          <p:cNvPr id="10" name="Picture 9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796FF6CC-F7C2-EC4B-944D-859BEB13709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69266" y="6245564"/>
            <a:ext cx="769538" cy="58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0928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192701" y="6356350"/>
            <a:ext cx="2743200" cy="365125"/>
          </a:xfrm>
        </p:spPr>
        <p:txBody>
          <a:bodyPr/>
          <a:lstStyle/>
          <a:p>
            <a:fld id="{89C42E98-4098-476D-9833-F58CE30DB6F9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7703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58C35B-64A5-C145-97B5-358E639022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505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161E867-BE1E-6649-B374-07E6B2E20A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8977" y="887202"/>
            <a:ext cx="5756704" cy="1588897"/>
          </a:xfrm>
          <a:blipFill dpi="0" rotWithShape="1">
            <a:blip r:embed="rId3"/>
            <a:srcRect/>
            <a:tile tx="0" ty="0" sx="100000" sy="100000" flip="none" algn="tr"/>
          </a:blipFill>
        </p:spPr>
        <p:txBody>
          <a:bodyPr wrap="none" tIns="457200" rIns="548640" bIns="0" anchor="b">
            <a:spAutoFit/>
          </a:bodyPr>
          <a:lstStyle>
            <a:lvl1pPr algn="l">
              <a:defRPr sz="8000" b="0" i="0">
                <a:solidFill>
                  <a:schemeClr val="bg1"/>
                </a:solidFill>
                <a:latin typeface="brandon_grotesquebold" panose="02000803000000000000" pitchFamily="2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9DD4C66-9AE1-4991-9A6D-B519B8E4DA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8500" y="2476500"/>
            <a:ext cx="3446777" cy="766748"/>
          </a:xfrm>
        </p:spPr>
        <p:txBody>
          <a:bodyPr wrap="none">
            <a:spAutoFit/>
          </a:bodyPr>
          <a:lstStyle>
            <a:lvl1pPr marL="0" indent="0" algn="l">
              <a:buNone/>
              <a:defRPr sz="4000">
                <a:solidFill>
                  <a:srgbClr val="21B6C1"/>
                </a:solidFill>
                <a:latin typeface="brandon_grotesquebold" panose="02000803000000000000" pitchFamily="2" charset="0"/>
              </a:defRPr>
            </a:lvl1pPr>
            <a:lvl2pPr marL="457200" indent="0">
              <a:buNone/>
              <a:defRPr sz="4000">
                <a:latin typeface="Brandon Grotesque Bold" panose="020B0803020203060202" pitchFamily="34" charset="0"/>
              </a:defRPr>
            </a:lvl2pPr>
            <a:lvl3pPr marL="914400" indent="0">
              <a:buNone/>
              <a:defRPr sz="4000">
                <a:latin typeface="Brandon Grotesque Bold" panose="020B0803020203060202" pitchFamily="34" charset="0"/>
              </a:defRPr>
            </a:lvl3pPr>
            <a:lvl4pPr marL="1371600" indent="0">
              <a:buNone/>
              <a:defRPr sz="4000">
                <a:latin typeface="Brandon Grotesque Bold" panose="020B0803020203060202" pitchFamily="34" charset="0"/>
              </a:defRPr>
            </a:lvl4pPr>
            <a:lvl5pPr marL="1828800" indent="0">
              <a:buNone/>
              <a:defRPr sz="4000">
                <a:latin typeface="Brandon Grotesque Bold" panose="020B0803020203060202" pitchFamily="34" charset="0"/>
              </a:defRPr>
            </a:lvl5pPr>
          </a:lstStyle>
          <a:p>
            <a:pPr lvl="0"/>
            <a:r>
              <a:rPr lang="en-US" dirty="0"/>
              <a:t>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40436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58C35B-64A5-C145-97B5-358E639022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161E867-BE1E-6649-B374-07E6B2E20A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8977" y="887202"/>
            <a:ext cx="5756704" cy="1588897"/>
          </a:xfrm>
          <a:blipFill dpi="0" rotWithShape="1">
            <a:blip r:embed="rId3"/>
            <a:srcRect/>
            <a:tile tx="0" ty="0" sx="100000" sy="100000" flip="none" algn="tr"/>
          </a:blipFill>
        </p:spPr>
        <p:txBody>
          <a:bodyPr wrap="none" tIns="457200" rIns="548640" bIns="0" anchor="b">
            <a:spAutoFit/>
          </a:bodyPr>
          <a:lstStyle>
            <a:lvl1pPr algn="l">
              <a:defRPr sz="8000" b="0" i="0">
                <a:solidFill>
                  <a:schemeClr val="bg1"/>
                </a:solidFill>
                <a:latin typeface="brandon_grotesquebold" panose="02000803000000000000" pitchFamily="2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9DD4C66-9AE1-4991-9A6D-B519B8E4DA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8500" y="2476500"/>
            <a:ext cx="3446777" cy="766748"/>
          </a:xfrm>
        </p:spPr>
        <p:txBody>
          <a:bodyPr wrap="none">
            <a:spAutoFit/>
          </a:bodyPr>
          <a:lstStyle>
            <a:lvl1pPr marL="0" indent="0" algn="l">
              <a:buNone/>
              <a:defRPr sz="4000">
                <a:solidFill>
                  <a:srgbClr val="21B6C1"/>
                </a:solidFill>
                <a:latin typeface="brandon_grotesquebold" panose="02000803000000000000" pitchFamily="2" charset="0"/>
              </a:defRPr>
            </a:lvl1pPr>
            <a:lvl2pPr marL="457200" indent="0">
              <a:buNone/>
              <a:defRPr sz="4000">
                <a:latin typeface="Brandon Grotesque Bold" panose="020B0803020203060202" pitchFamily="34" charset="0"/>
              </a:defRPr>
            </a:lvl2pPr>
            <a:lvl3pPr marL="914400" indent="0">
              <a:buNone/>
              <a:defRPr sz="4000">
                <a:latin typeface="Brandon Grotesque Bold" panose="020B0803020203060202" pitchFamily="34" charset="0"/>
              </a:defRPr>
            </a:lvl3pPr>
            <a:lvl4pPr marL="1371600" indent="0">
              <a:buNone/>
              <a:defRPr sz="4000">
                <a:latin typeface="Brandon Grotesque Bold" panose="020B0803020203060202" pitchFamily="34" charset="0"/>
              </a:defRPr>
            </a:lvl4pPr>
            <a:lvl5pPr marL="1828800" indent="0">
              <a:buNone/>
              <a:defRPr sz="4000">
                <a:latin typeface="Brandon Grotesque Bold" panose="020B0803020203060202" pitchFamily="34" charset="0"/>
              </a:defRPr>
            </a:lvl5pPr>
          </a:lstStyle>
          <a:p>
            <a:pPr lvl="0"/>
            <a:r>
              <a:rPr lang="en-US" dirty="0"/>
              <a:t>Section Subtitle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5FE840C-19DD-B740-AAF8-35A653510A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28367" y="6237346"/>
            <a:ext cx="3425657" cy="232741"/>
          </a:xfrm>
          <a:prstGeom prst="rect">
            <a:avLst/>
          </a:prstGeom>
        </p:spPr>
      </p:pic>
      <p:pic>
        <p:nvPicPr>
          <p:cNvPr id="18" name="Picture 1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DDB6453-7E0A-F94F-BCB0-FD76DF1DE7F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159433" y="6060369"/>
            <a:ext cx="769538" cy="58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282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28D2DC-8165-9761-AA44-3BD75B0431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8868" y="6225854"/>
            <a:ext cx="1752600" cy="38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3780E0-D33D-A9B3-E755-598ACCB9279F}"/>
              </a:ext>
            </a:extLst>
          </p:cNvPr>
          <p:cNvPicPr/>
          <p:nvPr userDrawn="1"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662" y="6229078"/>
            <a:ext cx="1579412" cy="40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20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973044B-0795-E04A-804C-9575CD0262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AE6268-A9E1-9D4E-93C5-2E59F1780D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8977" y="1615326"/>
            <a:ext cx="7966604" cy="1635063"/>
          </a:xfr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tr"/>
          </a:blipFill>
        </p:spPr>
        <p:txBody>
          <a:bodyPr wrap="none" tIns="457200" rIns="640080" bIns="0" anchor="b" anchorCtr="0">
            <a:spAutoFit/>
          </a:bodyPr>
          <a:lstStyle>
            <a:lvl1pPr algn="l">
              <a:defRPr sz="8000" b="0" i="0">
                <a:solidFill>
                  <a:schemeClr val="bg1"/>
                </a:solidFill>
                <a:latin typeface="brandon_grotesquebold" panose="02000803000000000000" pitchFamily="2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5256D1-DF72-B642-A507-B419C0FE7A1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49308" y="5817478"/>
            <a:ext cx="3323174" cy="722429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F2843E-AE3D-40BB-9396-CF91AE8F62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8500" y="3339285"/>
            <a:ext cx="4504759" cy="655949"/>
          </a:xfrm>
        </p:spPr>
        <p:txBody>
          <a:bodyPr wrap="none">
            <a:spAutoFit/>
          </a:bodyPr>
          <a:lstStyle>
            <a:lvl1pPr marL="0" indent="0">
              <a:buNone/>
              <a:defRPr sz="4000">
                <a:latin typeface="brandon_grotesquebold" panose="02000803000000000000" pitchFamily="2" charset="0"/>
              </a:defRPr>
            </a:lvl1pPr>
            <a:lvl2pPr marL="457200" indent="0">
              <a:buNone/>
              <a:defRPr sz="4000">
                <a:latin typeface="Brandon Grotesque Bold" panose="020B0803020203060202" pitchFamily="34" charset="0"/>
              </a:defRPr>
            </a:lvl2pPr>
            <a:lvl3pPr marL="914400" indent="0">
              <a:buNone/>
              <a:defRPr sz="4000">
                <a:latin typeface="Brandon Grotesque Bold" panose="020B0803020203060202" pitchFamily="34" charset="0"/>
              </a:defRPr>
            </a:lvl3pPr>
            <a:lvl4pPr marL="1371600" indent="0">
              <a:buNone/>
              <a:defRPr sz="4000">
                <a:latin typeface="Brandon Grotesque Bold" panose="020B0803020203060202" pitchFamily="34" charset="0"/>
              </a:defRPr>
            </a:lvl4pPr>
            <a:lvl5pPr marL="1828800" indent="0">
              <a:buNone/>
              <a:defRPr sz="4000">
                <a:latin typeface="Brandon Grotesque Bold" panose="020B0803020203060202" pitchFamily="34" charset="0"/>
              </a:defRPr>
            </a:lvl5pPr>
          </a:lstStyle>
          <a:p>
            <a:pPr lvl="0"/>
            <a:r>
              <a:rPr lang="en-US"/>
              <a:t>Presentation Subtitle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FC9F6FF-724C-4A23-95BF-E6CACDAE16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5874" y="4077321"/>
            <a:ext cx="2667718" cy="496996"/>
          </a:xfrm>
        </p:spPr>
        <p:txBody>
          <a:bodyPr wrap="none">
            <a:spAutoFit/>
          </a:bodyPr>
          <a:lstStyle>
            <a:lvl1pPr>
              <a:defRPr sz="2400">
                <a:solidFill>
                  <a:srgbClr val="F58573"/>
                </a:solidFill>
                <a:latin typeface="brandon_grotesquebold" panose="020B0604020202020204" charset="0"/>
              </a:defRPr>
            </a:lvl1pPr>
          </a:lstStyle>
          <a:p>
            <a:pPr lvl="0"/>
            <a:fld id="{E71C67EA-9613-1D40-AF5C-7EE487C47B65}" type="datetime4">
              <a:rPr lang="en-US" smtClean="0"/>
              <a:t>November 20, 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86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image" Target="../media/image12.jpg"/><Relationship Id="rId2" Type="http://schemas.openxmlformats.org/officeDocument/2006/relationships/slideLayout" Target="../slideLayouts/slideLayout11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45807"/>
            <a:ext cx="2472152" cy="71231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pPr lvl="0"/>
            <a:r>
              <a:rPr lang="en-US" dirty="0"/>
              <a:t>Main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99681"/>
            <a:ext cx="10515600" cy="62735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marL="0" lvl="0" indent="0">
              <a:buFontTx/>
              <a:buNone/>
            </a:pPr>
            <a:r>
              <a:rPr lang="en-US" dirty="0"/>
              <a:t>Edit Master text styles</a:t>
            </a:r>
          </a:p>
          <a:p>
            <a:pPr lvl="1">
              <a:buClr>
                <a:srgbClr val="21B6C1"/>
              </a:buClr>
            </a:pPr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42E98-4098-476D-9833-F58CE30DB6F9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521D8-0276-7043-A50F-48E286C59F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27F63A-1C6A-E743-9A99-705ACCBBE8DE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838327" y="3952015"/>
            <a:ext cx="2623607" cy="262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5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8" r:id="rId3"/>
    <p:sldLayoutId id="2147483779" r:id="rId4"/>
    <p:sldLayoutId id="2147483780" r:id="rId5"/>
    <p:sldLayoutId id="2147483653" r:id="rId6"/>
    <p:sldLayoutId id="2147483781" r:id="rId7"/>
    <p:sldLayoutId id="2147483804" r:id="rId8"/>
    <p:sldLayoutId id="214748380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0" i="0" kern="1200" dirty="0">
          <a:solidFill>
            <a:srgbClr val="0C2340"/>
          </a:solidFill>
          <a:latin typeface="brandon_grotesquebold" panose="02000803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800" b="0" i="0" kern="1200" dirty="0" smtClean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b="0" i="0" kern="1200" baseline="0" dirty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19316"/>
            <a:ext cx="10972800" cy="75474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18343"/>
            <a:ext cx="10972800" cy="4507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252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5936" y="6131607"/>
            <a:ext cx="2844800" cy="365125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r">
              <a:defRPr sz="1400">
                <a:solidFill>
                  <a:srgbClr val="0077A0"/>
                </a:solidFill>
              </a:defRPr>
            </a:lvl1pPr>
          </a:lstStyle>
          <a:p>
            <a:fld id="{33FE9A43-5DDE-E643-974E-97AF5E2664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375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4"/>
        </a:buClr>
        <a:buFont typeface="Wingdings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3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4"/>
        </a:buClr>
        <a:buFont typeface="Wingdings" charset="2"/>
        <a:buChar char="v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v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249396" y="1051745"/>
            <a:ext cx="9934707" cy="243143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6400" dirty="0">
                <a:latin typeface="brandon_grotesquebold" panose="02000803000000000000"/>
              </a:rPr>
              <a:t>Cook County Health Survey</a:t>
            </a:r>
            <a:br>
              <a:rPr lang="en-US" sz="6400" dirty="0">
                <a:latin typeface="brandon_grotesquebold" panose="02000803000000000000"/>
              </a:rPr>
            </a:br>
            <a:endParaRPr lang="en-US" sz="6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281738"/>
            <a:ext cx="2743200" cy="365125"/>
          </a:xfrm>
        </p:spPr>
        <p:txBody>
          <a:bodyPr/>
          <a:lstStyle/>
          <a:p>
            <a:fld id="{E160E30C-E776-4664-92A6-C662578F189D}" type="slidenum">
              <a:rPr lang="en-US" smtClean="0"/>
              <a:t>1</a:t>
            </a:fld>
            <a:endParaRPr lang="en-US"/>
          </a:p>
        </p:txBody>
      </p:sp>
      <p:pic>
        <p:nvPicPr>
          <p:cNvPr id="9" name="Picture 8" descr="2019 CCDPH master logo_final_solid whiteOL_no tag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026" y="5806093"/>
            <a:ext cx="3151632" cy="77724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5478883-F5B9-BF73-B1AD-0FBEC7C036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8500" y="3338513"/>
            <a:ext cx="6535420" cy="1077218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</a:rPr>
              <a:t>Alfreda Holloway-Beth, PhD, 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</a:rPr>
              <a:t>Director of Epidemiology</a:t>
            </a:r>
          </a:p>
        </p:txBody>
      </p:sp>
    </p:spTree>
    <p:extLst>
      <p:ext uri="{BB962C8B-B14F-4D97-AF65-F5344CB8AC3E}">
        <p14:creationId xmlns:p14="http://schemas.microsoft.com/office/powerpoint/2010/main" val="3533793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7002">
            <a:extLst>
              <a:ext uri="{FF2B5EF4-FFF2-40B4-BE49-F238E27FC236}">
                <a16:creationId xmlns:a16="http://schemas.microsoft.com/office/drawing/2014/main" id="{8D5A7911-10D2-F549-AC19-1AABFC63C27C}"/>
              </a:ext>
            </a:extLst>
          </p:cNvPr>
          <p:cNvSpPr/>
          <p:nvPr/>
        </p:nvSpPr>
        <p:spPr>
          <a:xfrm>
            <a:off x="5443311" y="1606229"/>
            <a:ext cx="469275" cy="4617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16" extrusionOk="0">
                <a:moveTo>
                  <a:pt x="20509" y="40"/>
                </a:moveTo>
                <a:cubicBezTo>
                  <a:pt x="16917" y="-112"/>
                  <a:pt x="13214" y="176"/>
                  <a:pt x="11124" y="771"/>
                </a:cubicBezTo>
                <a:cubicBezTo>
                  <a:pt x="10302" y="1005"/>
                  <a:pt x="9791" y="1275"/>
                  <a:pt x="9636" y="1558"/>
                </a:cubicBezTo>
                <a:cubicBezTo>
                  <a:pt x="8526" y="3015"/>
                  <a:pt x="8437" y="4480"/>
                  <a:pt x="9364" y="5936"/>
                </a:cubicBezTo>
                <a:cubicBezTo>
                  <a:pt x="10278" y="7373"/>
                  <a:pt x="11948" y="8880"/>
                  <a:pt x="4487" y="10124"/>
                </a:cubicBezTo>
                <a:cubicBezTo>
                  <a:pt x="3223" y="10334"/>
                  <a:pt x="1718" y="10530"/>
                  <a:pt x="0" y="10707"/>
                </a:cubicBezTo>
                <a:cubicBezTo>
                  <a:pt x="1906" y="10914"/>
                  <a:pt x="3528" y="11144"/>
                  <a:pt x="4824" y="11393"/>
                </a:cubicBezTo>
                <a:cubicBezTo>
                  <a:pt x="10275" y="12437"/>
                  <a:pt x="9593" y="13648"/>
                  <a:pt x="9059" y="14817"/>
                </a:cubicBezTo>
                <a:cubicBezTo>
                  <a:pt x="8633" y="15748"/>
                  <a:pt x="8372" y="16682"/>
                  <a:pt x="8549" y="17613"/>
                </a:cubicBezTo>
                <a:cubicBezTo>
                  <a:pt x="8705" y="18436"/>
                  <a:pt x="9200" y="19254"/>
                  <a:pt x="10029" y="20064"/>
                </a:cubicBezTo>
                <a:cubicBezTo>
                  <a:pt x="10681" y="20470"/>
                  <a:pt x="11996" y="20822"/>
                  <a:pt x="13770" y="21065"/>
                </a:cubicBezTo>
                <a:cubicBezTo>
                  <a:pt x="16048" y="21378"/>
                  <a:pt x="18889" y="21488"/>
                  <a:pt x="21600" y="21368"/>
                </a:cubicBezTo>
              </a:path>
            </a:pathLst>
          </a:cu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6EABAD-BAF4-CC42-872D-32FB3A84500A}"/>
              </a:ext>
            </a:extLst>
          </p:cNvPr>
          <p:cNvSpPr txBox="1"/>
          <p:nvPr/>
        </p:nvSpPr>
        <p:spPr>
          <a:xfrm>
            <a:off x="6238551" y="1929612"/>
            <a:ext cx="4611801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 survey aims to collect data from 8,0000 adult (18 and older) suburban Cook County residents concerning their health-related risk behaviors, chronic health conditions, and access to health care.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DB0BE4-58AD-1F44-AF3E-6D3A43BCFAA1}"/>
              </a:ext>
            </a:extLst>
          </p:cNvPr>
          <p:cNvSpPr txBox="1"/>
          <p:nvPr/>
        </p:nvSpPr>
        <p:spPr>
          <a:xfrm>
            <a:off x="6238551" y="1606229"/>
            <a:ext cx="869149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SCOPE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3A5316-BA81-DA41-981B-BB81963CB73F}"/>
              </a:ext>
            </a:extLst>
          </p:cNvPr>
          <p:cNvSpPr txBox="1"/>
          <p:nvPr/>
        </p:nvSpPr>
        <p:spPr>
          <a:xfrm>
            <a:off x="6238551" y="3208223"/>
            <a:ext cx="4611801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Findings from the survey will help inform health policy, program development, community education initiatives, and public awareness campaigns. 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842980-4ACE-3746-9E06-BF92078E3CDA}"/>
              </a:ext>
            </a:extLst>
          </p:cNvPr>
          <p:cNvSpPr txBox="1"/>
          <p:nvPr/>
        </p:nvSpPr>
        <p:spPr>
          <a:xfrm>
            <a:off x="6238551" y="2884839"/>
            <a:ext cx="1117614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PURPOSE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C40642F-4CE8-3D4E-B7F4-F86CED8F4F52}"/>
              </a:ext>
            </a:extLst>
          </p:cNvPr>
          <p:cNvSpPr txBox="1"/>
          <p:nvPr/>
        </p:nvSpPr>
        <p:spPr>
          <a:xfrm>
            <a:off x="6238551" y="4479265"/>
            <a:ext cx="4611801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Randomly selected residents will receive a postcard requesting their participation. The survey takes 25-30 minutes to complete, and respondents will receive a financial incentive for participating.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86B3BD0-75F7-9842-8D09-E0E97F2A5F13}"/>
              </a:ext>
            </a:extLst>
          </p:cNvPr>
          <p:cNvSpPr txBox="1"/>
          <p:nvPr/>
        </p:nvSpPr>
        <p:spPr>
          <a:xfrm>
            <a:off x="6238551" y="4155881"/>
            <a:ext cx="1067921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b="1" dirty="0">
                <a:solidFill>
                  <a:srgbClr val="0C2340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METHOD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A5440C2-50F4-C84B-A92B-D445B2582315}"/>
              </a:ext>
            </a:extLst>
          </p:cNvPr>
          <p:cNvSpPr txBox="1"/>
          <p:nvPr/>
        </p:nvSpPr>
        <p:spPr>
          <a:xfrm>
            <a:off x="6238551" y="5752278"/>
            <a:ext cx="4611801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Survey responses will be completely confidential. Contact information will be kept separate from survey data and summarized to further protect the anonymity of respondents.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500DD54-9E14-7A4F-A213-3E5B9499BF77}"/>
              </a:ext>
            </a:extLst>
          </p:cNvPr>
          <p:cNvSpPr txBox="1"/>
          <p:nvPr/>
        </p:nvSpPr>
        <p:spPr>
          <a:xfrm>
            <a:off x="6238551" y="5428895"/>
            <a:ext cx="1101584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PRIVACY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7B44984-9E60-C349-A75A-E587A8F9C100}"/>
              </a:ext>
            </a:extLst>
          </p:cNvPr>
          <p:cNvSpPr txBox="1"/>
          <p:nvPr/>
        </p:nvSpPr>
        <p:spPr>
          <a:xfrm>
            <a:off x="2497104" y="291270"/>
            <a:ext cx="719780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2022 COOK COUNTY HEALTH SURVEY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B6EC32B-FFD2-2441-B9BF-A8208959BD24}"/>
              </a:ext>
            </a:extLst>
          </p:cNvPr>
          <p:cNvSpPr txBox="1"/>
          <p:nvPr/>
        </p:nvSpPr>
        <p:spPr>
          <a:xfrm>
            <a:off x="1841494" y="748735"/>
            <a:ext cx="8509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pc="3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rPr>
              <a:t>The Cook County Department of Public Health is conducting a health survey </a:t>
            </a:r>
            <a:br>
              <a:rPr lang="en-US" sz="1000" spc="3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000" spc="3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rPr>
              <a:t>to monitor, evaluate and address health conditions across suburban Cook County.</a:t>
            </a:r>
          </a:p>
        </p:txBody>
      </p:sp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83E6DA5-D1BF-98B7-8760-B68FAAF74BC3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32949" t="20513" r="37564" b="10200"/>
          <a:stretch/>
        </p:blipFill>
        <p:spPr bwMode="auto">
          <a:xfrm>
            <a:off x="2109280" y="1944783"/>
            <a:ext cx="2820459" cy="3740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24929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277">
            <a:extLst>
              <a:ext uri="{FF2B5EF4-FFF2-40B4-BE49-F238E27FC236}">
                <a16:creationId xmlns:a16="http://schemas.microsoft.com/office/drawing/2014/main" id="{DB730A49-5893-6B41-80D4-DC3B761E4F89}"/>
              </a:ext>
            </a:extLst>
          </p:cNvPr>
          <p:cNvSpPr/>
          <p:nvPr/>
        </p:nvSpPr>
        <p:spPr>
          <a:xfrm>
            <a:off x="5010569" y="840262"/>
            <a:ext cx="2176696" cy="537516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6" name="Shape 1278">
            <a:extLst>
              <a:ext uri="{FF2B5EF4-FFF2-40B4-BE49-F238E27FC236}">
                <a16:creationId xmlns:a16="http://schemas.microsoft.com/office/drawing/2014/main" id="{4AD74758-5B91-D940-8317-AD35A7B2DE02}"/>
              </a:ext>
            </a:extLst>
          </p:cNvPr>
          <p:cNvSpPr/>
          <p:nvPr/>
        </p:nvSpPr>
        <p:spPr>
          <a:xfrm>
            <a:off x="7633467" y="1635130"/>
            <a:ext cx="2176696" cy="537516"/>
          </a:xfrm>
          <a:prstGeom prst="parallelogram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7" name="Shape 1279">
            <a:extLst>
              <a:ext uri="{FF2B5EF4-FFF2-40B4-BE49-F238E27FC236}">
                <a16:creationId xmlns:a16="http://schemas.microsoft.com/office/drawing/2014/main" id="{EDDB36AC-17AD-6E4C-AE8C-AC7214C2218F}"/>
              </a:ext>
            </a:extLst>
          </p:cNvPr>
          <p:cNvSpPr/>
          <p:nvPr/>
        </p:nvSpPr>
        <p:spPr>
          <a:xfrm>
            <a:off x="2381982" y="1635130"/>
            <a:ext cx="2176697" cy="537516"/>
          </a:xfrm>
          <a:prstGeom prst="parallelogram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Shape 1280">
            <a:extLst>
              <a:ext uri="{FF2B5EF4-FFF2-40B4-BE49-F238E27FC236}">
                <a16:creationId xmlns:a16="http://schemas.microsoft.com/office/drawing/2014/main" id="{BDDED6D5-23FB-BC4E-9597-6D2900525D34}"/>
              </a:ext>
            </a:extLst>
          </p:cNvPr>
          <p:cNvSpPr/>
          <p:nvPr/>
        </p:nvSpPr>
        <p:spPr>
          <a:xfrm>
            <a:off x="2381982" y="4603521"/>
            <a:ext cx="2176697" cy="537516"/>
          </a:xfrm>
          <a:prstGeom prst="parallelogram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Shape 1281">
            <a:extLst>
              <a:ext uri="{FF2B5EF4-FFF2-40B4-BE49-F238E27FC236}">
                <a16:creationId xmlns:a16="http://schemas.microsoft.com/office/drawing/2014/main" id="{31F3F410-8829-3C46-B9BD-FD7D7577F06D}"/>
              </a:ext>
            </a:extLst>
          </p:cNvPr>
          <p:cNvSpPr/>
          <p:nvPr/>
        </p:nvSpPr>
        <p:spPr>
          <a:xfrm>
            <a:off x="5010569" y="5480223"/>
            <a:ext cx="2176696" cy="537516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0" name="Shape 1282">
            <a:extLst>
              <a:ext uri="{FF2B5EF4-FFF2-40B4-BE49-F238E27FC236}">
                <a16:creationId xmlns:a16="http://schemas.microsoft.com/office/drawing/2014/main" id="{0FB77766-9521-C941-BD61-A48A8F7315A1}"/>
              </a:ext>
            </a:extLst>
          </p:cNvPr>
          <p:cNvSpPr/>
          <p:nvPr/>
        </p:nvSpPr>
        <p:spPr>
          <a:xfrm>
            <a:off x="7633467" y="4606336"/>
            <a:ext cx="2176696" cy="537516"/>
          </a:xfrm>
          <a:prstGeom prst="parallelogram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1" name="Shape 1283">
            <a:extLst>
              <a:ext uri="{FF2B5EF4-FFF2-40B4-BE49-F238E27FC236}">
                <a16:creationId xmlns:a16="http://schemas.microsoft.com/office/drawing/2014/main" id="{F076193A-AF33-5849-9E39-604635CA9A29}"/>
              </a:ext>
            </a:extLst>
          </p:cNvPr>
          <p:cNvSpPr/>
          <p:nvPr/>
        </p:nvSpPr>
        <p:spPr>
          <a:xfrm>
            <a:off x="1905515" y="3118282"/>
            <a:ext cx="2176697" cy="537516"/>
          </a:xfrm>
          <a:prstGeom prst="parallelogram">
            <a:avLst/>
          </a:prstGeom>
          <a:solidFill>
            <a:srgbClr val="0C234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2" name="Shape 1284">
            <a:extLst>
              <a:ext uri="{FF2B5EF4-FFF2-40B4-BE49-F238E27FC236}">
                <a16:creationId xmlns:a16="http://schemas.microsoft.com/office/drawing/2014/main" id="{D608FEC3-DC13-0B46-A314-C8BAA445576F}"/>
              </a:ext>
            </a:extLst>
          </p:cNvPr>
          <p:cNvSpPr/>
          <p:nvPr/>
        </p:nvSpPr>
        <p:spPr>
          <a:xfrm>
            <a:off x="8109790" y="3118282"/>
            <a:ext cx="2176696" cy="537516"/>
          </a:xfrm>
          <a:prstGeom prst="parallelogram">
            <a:avLst/>
          </a:prstGeom>
          <a:solidFill>
            <a:srgbClr val="0C234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6" name="Shape 1286">
            <a:extLst>
              <a:ext uri="{FF2B5EF4-FFF2-40B4-BE49-F238E27FC236}">
                <a16:creationId xmlns:a16="http://schemas.microsoft.com/office/drawing/2014/main" id="{B33CE2D4-B5CE-2A4E-9155-0E350D3D634B}"/>
              </a:ext>
            </a:extLst>
          </p:cNvPr>
          <p:cNvSpPr/>
          <p:nvPr/>
        </p:nvSpPr>
        <p:spPr>
          <a:xfrm>
            <a:off x="4301788" y="1635131"/>
            <a:ext cx="3588571" cy="3587739"/>
          </a:xfrm>
          <a:prstGeom prst="ellipse">
            <a:avLst/>
          </a:pr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7" name="Shape 1287">
            <a:extLst>
              <a:ext uri="{FF2B5EF4-FFF2-40B4-BE49-F238E27FC236}">
                <a16:creationId xmlns:a16="http://schemas.microsoft.com/office/drawing/2014/main" id="{90276E3D-61E9-C749-B286-AEC82B22C536}"/>
              </a:ext>
            </a:extLst>
          </p:cNvPr>
          <p:cNvSpPr/>
          <p:nvPr/>
        </p:nvSpPr>
        <p:spPr>
          <a:xfrm>
            <a:off x="6032657" y="1575639"/>
            <a:ext cx="134878" cy="1348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Shape 1288">
            <a:extLst>
              <a:ext uri="{FF2B5EF4-FFF2-40B4-BE49-F238E27FC236}">
                <a16:creationId xmlns:a16="http://schemas.microsoft.com/office/drawing/2014/main" id="{9658AC25-3ABD-AF44-8165-FF98D3E3E537}"/>
              </a:ext>
            </a:extLst>
          </p:cNvPr>
          <p:cNvSpPr/>
          <p:nvPr/>
        </p:nvSpPr>
        <p:spPr>
          <a:xfrm>
            <a:off x="6032657" y="5147516"/>
            <a:ext cx="134878" cy="1348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Shape 1289">
            <a:extLst>
              <a:ext uri="{FF2B5EF4-FFF2-40B4-BE49-F238E27FC236}">
                <a16:creationId xmlns:a16="http://schemas.microsoft.com/office/drawing/2014/main" id="{BB32358B-EAF0-2B4E-9769-612879D6958B}"/>
              </a:ext>
            </a:extLst>
          </p:cNvPr>
          <p:cNvSpPr/>
          <p:nvPr/>
        </p:nvSpPr>
        <p:spPr>
          <a:xfrm>
            <a:off x="4768630" y="2095884"/>
            <a:ext cx="134878" cy="1348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Shape 1290">
            <a:extLst>
              <a:ext uri="{FF2B5EF4-FFF2-40B4-BE49-F238E27FC236}">
                <a16:creationId xmlns:a16="http://schemas.microsoft.com/office/drawing/2014/main" id="{84FDEF6A-8531-5E49-87FC-52F3BEC63253}"/>
              </a:ext>
            </a:extLst>
          </p:cNvPr>
          <p:cNvSpPr/>
          <p:nvPr/>
        </p:nvSpPr>
        <p:spPr>
          <a:xfrm>
            <a:off x="7294328" y="4621582"/>
            <a:ext cx="134878" cy="13484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Shape 1291">
            <a:extLst>
              <a:ext uri="{FF2B5EF4-FFF2-40B4-BE49-F238E27FC236}">
                <a16:creationId xmlns:a16="http://schemas.microsoft.com/office/drawing/2014/main" id="{303309CD-6BD2-F149-9F36-A113B019DC44}"/>
              </a:ext>
            </a:extLst>
          </p:cNvPr>
          <p:cNvSpPr/>
          <p:nvPr/>
        </p:nvSpPr>
        <p:spPr>
          <a:xfrm>
            <a:off x="4242696" y="3357554"/>
            <a:ext cx="134879" cy="13484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2" name="Shape 1292">
            <a:extLst>
              <a:ext uri="{FF2B5EF4-FFF2-40B4-BE49-F238E27FC236}">
                <a16:creationId xmlns:a16="http://schemas.microsoft.com/office/drawing/2014/main" id="{7847C991-F4DD-3040-B0E2-8997387CF6E0}"/>
              </a:ext>
            </a:extLst>
          </p:cNvPr>
          <p:cNvSpPr/>
          <p:nvPr/>
        </p:nvSpPr>
        <p:spPr>
          <a:xfrm>
            <a:off x="7814572" y="3357554"/>
            <a:ext cx="134878" cy="1348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1293">
            <a:extLst>
              <a:ext uri="{FF2B5EF4-FFF2-40B4-BE49-F238E27FC236}">
                <a16:creationId xmlns:a16="http://schemas.microsoft.com/office/drawing/2014/main" id="{3CE106E3-4AEB-3A40-97A0-0ABC8CD20713}"/>
              </a:ext>
            </a:extLst>
          </p:cNvPr>
          <p:cNvSpPr/>
          <p:nvPr/>
        </p:nvSpPr>
        <p:spPr>
          <a:xfrm>
            <a:off x="4762940" y="4621582"/>
            <a:ext cx="134878" cy="13484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4" name="Shape 1294">
            <a:extLst>
              <a:ext uri="{FF2B5EF4-FFF2-40B4-BE49-F238E27FC236}">
                <a16:creationId xmlns:a16="http://schemas.microsoft.com/office/drawing/2014/main" id="{2DC25FC9-A8FA-884F-9171-9FE50F87B678}"/>
              </a:ext>
            </a:extLst>
          </p:cNvPr>
          <p:cNvSpPr/>
          <p:nvPr/>
        </p:nvSpPr>
        <p:spPr>
          <a:xfrm>
            <a:off x="7294328" y="2089554"/>
            <a:ext cx="134878" cy="13484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410780">
              <a:lnSpc>
                <a:spcPct val="110000"/>
              </a:lnSpc>
              <a:spcBef>
                <a:spcPts val="211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1407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EDA485-2251-614E-9986-03FCA8782D4E}"/>
              </a:ext>
            </a:extLst>
          </p:cNvPr>
          <p:cNvSpPr txBox="1"/>
          <p:nvPr/>
        </p:nvSpPr>
        <p:spPr>
          <a:xfrm>
            <a:off x="2565277" y="1611501"/>
            <a:ext cx="1810112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General health,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diet &amp; exercise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B19FE-74B4-9249-8D2A-EDEA8143114A}"/>
              </a:ext>
            </a:extLst>
          </p:cNvPr>
          <p:cNvSpPr txBox="1"/>
          <p:nvPr/>
        </p:nvSpPr>
        <p:spPr>
          <a:xfrm>
            <a:off x="2374148" y="3094653"/>
            <a:ext cx="1239442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Cancer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screening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98A1DA-A383-114A-B861-2EDDE19CAE97}"/>
              </a:ext>
            </a:extLst>
          </p:cNvPr>
          <p:cNvSpPr txBox="1"/>
          <p:nvPr/>
        </p:nvSpPr>
        <p:spPr>
          <a:xfrm>
            <a:off x="2437844" y="4579892"/>
            <a:ext cx="2064988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Tobacco, 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cannabis, alcohol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207924-D840-1048-B083-24B5638C8512}"/>
              </a:ext>
            </a:extLst>
          </p:cNvPr>
          <p:cNvSpPr txBox="1"/>
          <p:nvPr/>
        </p:nvSpPr>
        <p:spPr>
          <a:xfrm>
            <a:off x="5639077" y="5456594"/>
            <a:ext cx="9220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Mental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health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1551FB-2404-0A46-B055-3F000B5546D0}"/>
              </a:ext>
            </a:extLst>
          </p:cNvPr>
          <p:cNvSpPr txBox="1"/>
          <p:nvPr/>
        </p:nvSpPr>
        <p:spPr>
          <a:xfrm>
            <a:off x="8142974" y="4582707"/>
            <a:ext cx="1157688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Financial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security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511EDB-14D5-CC42-88B8-DAA4D9C78325}"/>
              </a:ext>
            </a:extLst>
          </p:cNvPr>
          <p:cNvSpPr txBox="1"/>
          <p:nvPr/>
        </p:nvSpPr>
        <p:spPr>
          <a:xfrm>
            <a:off x="7984278" y="1611501"/>
            <a:ext cx="1475084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Childhood 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experiences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477F7D-0FCE-3F40-9D39-B3CAEE356522}"/>
              </a:ext>
            </a:extLst>
          </p:cNvPr>
          <p:cNvSpPr txBox="1"/>
          <p:nvPr/>
        </p:nvSpPr>
        <p:spPr>
          <a:xfrm>
            <a:off x="8346787" y="3217762"/>
            <a:ext cx="170270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Neighborhood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F4410F-5A5D-EA4A-927F-A26D9C4973D3}"/>
              </a:ext>
            </a:extLst>
          </p:cNvPr>
          <p:cNvSpPr txBox="1"/>
          <p:nvPr/>
        </p:nvSpPr>
        <p:spPr>
          <a:xfrm>
            <a:off x="5589383" y="816632"/>
            <a:ext cx="1021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Chronic</a:t>
            </a:r>
            <a:b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16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disease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803D19-66A2-F24B-82CD-72875C37F4D8}"/>
              </a:ext>
            </a:extLst>
          </p:cNvPr>
          <p:cNvSpPr txBox="1"/>
          <p:nvPr/>
        </p:nvSpPr>
        <p:spPr>
          <a:xfrm>
            <a:off x="4467225" y="2552576"/>
            <a:ext cx="32004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HEALTH SURVEY</a:t>
            </a:r>
            <a:br>
              <a:rPr lang="en-US" sz="28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</a:br>
            <a:r>
              <a:rPr lang="en-US" sz="28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TOPIC AREAS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DBD831-2C43-A049-86C0-07871A1E7A9F}"/>
              </a:ext>
            </a:extLst>
          </p:cNvPr>
          <p:cNvSpPr txBox="1"/>
          <p:nvPr/>
        </p:nvSpPr>
        <p:spPr>
          <a:xfrm>
            <a:off x="4645872" y="3556316"/>
            <a:ext cx="29044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3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rPr>
              <a:t>The survey collects data on a wide range of public health-related topics</a:t>
            </a:r>
          </a:p>
        </p:txBody>
      </p:sp>
    </p:spTree>
    <p:extLst>
      <p:ext uri="{BB962C8B-B14F-4D97-AF65-F5344CB8AC3E}">
        <p14:creationId xmlns:p14="http://schemas.microsoft.com/office/powerpoint/2010/main" val="2766397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52720">
            <a:extLst>
              <a:ext uri="{FF2B5EF4-FFF2-40B4-BE49-F238E27FC236}">
                <a16:creationId xmlns:a16="http://schemas.microsoft.com/office/drawing/2014/main" id="{40763FC1-4B76-9840-8BB4-BC44350EE47F}"/>
              </a:ext>
            </a:extLst>
          </p:cNvPr>
          <p:cNvSpPr/>
          <p:nvPr/>
        </p:nvSpPr>
        <p:spPr>
          <a:xfrm rot="18900000">
            <a:off x="1762989" y="3264557"/>
            <a:ext cx="1081445" cy="2159895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4" name="Shape 52721">
            <a:extLst>
              <a:ext uri="{FF2B5EF4-FFF2-40B4-BE49-F238E27FC236}">
                <a16:creationId xmlns:a16="http://schemas.microsoft.com/office/drawing/2014/main" id="{18F95632-DDCB-6D48-8A36-9D5D422F2775}"/>
              </a:ext>
            </a:extLst>
          </p:cNvPr>
          <p:cNvSpPr/>
          <p:nvPr/>
        </p:nvSpPr>
        <p:spPr>
          <a:xfrm rot="2700000">
            <a:off x="2523485" y="3266138"/>
            <a:ext cx="1081446" cy="2158042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5" name="Shape 52722">
            <a:extLst>
              <a:ext uri="{FF2B5EF4-FFF2-40B4-BE49-F238E27FC236}">
                <a16:creationId xmlns:a16="http://schemas.microsoft.com/office/drawing/2014/main" id="{AC81D0D7-ABF6-8A4D-BFBB-08B533D537E5}"/>
              </a:ext>
            </a:extLst>
          </p:cNvPr>
          <p:cNvSpPr/>
          <p:nvPr/>
        </p:nvSpPr>
        <p:spPr>
          <a:xfrm rot="13500000" flipH="1">
            <a:off x="4034020" y="1750534"/>
            <a:ext cx="1081445" cy="2159895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6" name="Shape 52723">
            <a:extLst>
              <a:ext uri="{FF2B5EF4-FFF2-40B4-BE49-F238E27FC236}">
                <a16:creationId xmlns:a16="http://schemas.microsoft.com/office/drawing/2014/main" id="{D762B2BA-D22D-EC43-8C87-C235276C3C0E}"/>
              </a:ext>
            </a:extLst>
          </p:cNvPr>
          <p:cNvSpPr/>
          <p:nvPr/>
        </p:nvSpPr>
        <p:spPr>
          <a:xfrm rot="8100000" flipH="1">
            <a:off x="4794517" y="1750806"/>
            <a:ext cx="1081446" cy="2158042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7" name="Shape 52724">
            <a:extLst>
              <a:ext uri="{FF2B5EF4-FFF2-40B4-BE49-F238E27FC236}">
                <a16:creationId xmlns:a16="http://schemas.microsoft.com/office/drawing/2014/main" id="{33B04158-2786-E34D-90B9-6A527F27F15E}"/>
              </a:ext>
            </a:extLst>
          </p:cNvPr>
          <p:cNvSpPr/>
          <p:nvPr/>
        </p:nvSpPr>
        <p:spPr>
          <a:xfrm rot="18900000">
            <a:off x="6305052" y="3264557"/>
            <a:ext cx="1081445" cy="2159895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8" name="Shape 52725">
            <a:extLst>
              <a:ext uri="{FF2B5EF4-FFF2-40B4-BE49-F238E27FC236}">
                <a16:creationId xmlns:a16="http://schemas.microsoft.com/office/drawing/2014/main" id="{408BFBAE-43F0-274E-9D3A-54E4299310D7}"/>
              </a:ext>
            </a:extLst>
          </p:cNvPr>
          <p:cNvSpPr/>
          <p:nvPr/>
        </p:nvSpPr>
        <p:spPr>
          <a:xfrm rot="2700000">
            <a:off x="7065548" y="3266138"/>
            <a:ext cx="1081446" cy="2158042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9" name="Shape 52726">
            <a:extLst>
              <a:ext uri="{FF2B5EF4-FFF2-40B4-BE49-F238E27FC236}">
                <a16:creationId xmlns:a16="http://schemas.microsoft.com/office/drawing/2014/main" id="{8D9BBA64-C5A3-2B46-A521-7FA53A996C31}"/>
              </a:ext>
            </a:extLst>
          </p:cNvPr>
          <p:cNvSpPr/>
          <p:nvPr/>
        </p:nvSpPr>
        <p:spPr>
          <a:xfrm rot="13500000" flipH="1">
            <a:off x="8576084" y="1750534"/>
            <a:ext cx="1081445" cy="2159895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40" name="Shape 52727">
            <a:extLst>
              <a:ext uri="{FF2B5EF4-FFF2-40B4-BE49-F238E27FC236}">
                <a16:creationId xmlns:a16="http://schemas.microsoft.com/office/drawing/2014/main" id="{A5ABABAF-030C-944B-B929-2AC1BBD9C85B}"/>
              </a:ext>
            </a:extLst>
          </p:cNvPr>
          <p:cNvSpPr/>
          <p:nvPr/>
        </p:nvSpPr>
        <p:spPr>
          <a:xfrm rot="8100000" flipH="1">
            <a:off x="9336582" y="1750806"/>
            <a:ext cx="1081446" cy="2158042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31" name="Shape 52729">
            <a:extLst>
              <a:ext uri="{FF2B5EF4-FFF2-40B4-BE49-F238E27FC236}">
                <a16:creationId xmlns:a16="http://schemas.microsoft.com/office/drawing/2014/main" id="{A5AD261E-1CED-2640-A979-910767BCBAC6}"/>
              </a:ext>
            </a:extLst>
          </p:cNvPr>
          <p:cNvSpPr/>
          <p:nvPr/>
        </p:nvSpPr>
        <p:spPr>
          <a:xfrm rot="16200000" flipH="1">
            <a:off x="2215439" y="2195543"/>
            <a:ext cx="968065" cy="96806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5" name="Shape 52736">
            <a:extLst>
              <a:ext uri="{FF2B5EF4-FFF2-40B4-BE49-F238E27FC236}">
                <a16:creationId xmlns:a16="http://schemas.microsoft.com/office/drawing/2014/main" id="{0D8C5975-5674-2548-B966-1A7ED3576E09}"/>
              </a:ext>
            </a:extLst>
          </p:cNvPr>
          <p:cNvSpPr/>
          <p:nvPr/>
        </p:nvSpPr>
        <p:spPr>
          <a:xfrm rot="16200000" flipH="1">
            <a:off x="4481797" y="4049014"/>
            <a:ext cx="968063" cy="968063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9" name="Shape 52743">
            <a:extLst>
              <a:ext uri="{FF2B5EF4-FFF2-40B4-BE49-F238E27FC236}">
                <a16:creationId xmlns:a16="http://schemas.microsoft.com/office/drawing/2014/main" id="{DE1178BE-296E-E944-BE00-5C4092EBFE5E}"/>
              </a:ext>
            </a:extLst>
          </p:cNvPr>
          <p:cNvSpPr/>
          <p:nvPr/>
        </p:nvSpPr>
        <p:spPr>
          <a:xfrm rot="16200000" flipH="1">
            <a:off x="6761165" y="2195541"/>
            <a:ext cx="968065" cy="96806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3" name="Shape 52750">
            <a:extLst>
              <a:ext uri="{FF2B5EF4-FFF2-40B4-BE49-F238E27FC236}">
                <a16:creationId xmlns:a16="http://schemas.microsoft.com/office/drawing/2014/main" id="{3F32F9E9-DC30-0C41-8D56-2F6174882636}"/>
              </a:ext>
            </a:extLst>
          </p:cNvPr>
          <p:cNvSpPr/>
          <p:nvPr/>
        </p:nvSpPr>
        <p:spPr>
          <a:xfrm rot="16200000" flipH="1">
            <a:off x="9012590" y="4049014"/>
            <a:ext cx="968063" cy="968063"/>
          </a:xfrm>
          <a:prstGeom prst="ellipse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315EA406-ECB5-354B-86D1-9224D023C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7726" y="2414077"/>
            <a:ext cx="364758" cy="530991"/>
          </a:xfrm>
          <a:custGeom>
            <a:avLst/>
            <a:gdLst>
              <a:gd name="connsiteX0" fmla="*/ 0 w 623528"/>
              <a:gd name="connsiteY0" fmla="*/ 850900 h 907691"/>
              <a:gd name="connsiteX1" fmla="*/ 623528 w 623528"/>
              <a:gd name="connsiteY1" fmla="*/ 850900 h 907691"/>
              <a:gd name="connsiteX2" fmla="*/ 623528 w 623528"/>
              <a:gd name="connsiteY2" fmla="*/ 907691 h 907691"/>
              <a:gd name="connsiteX3" fmla="*/ 0 w 623528"/>
              <a:gd name="connsiteY3" fmla="*/ 907691 h 907691"/>
              <a:gd name="connsiteX4" fmla="*/ 0 w 623528"/>
              <a:gd name="connsiteY4" fmla="*/ 765175 h 907691"/>
              <a:gd name="connsiteX5" fmla="*/ 623528 w 623528"/>
              <a:gd name="connsiteY5" fmla="*/ 765175 h 907691"/>
              <a:gd name="connsiteX6" fmla="*/ 623528 w 623528"/>
              <a:gd name="connsiteY6" fmla="*/ 821966 h 907691"/>
              <a:gd name="connsiteX7" fmla="*/ 0 w 623528"/>
              <a:gd name="connsiteY7" fmla="*/ 821966 h 907691"/>
              <a:gd name="connsiteX8" fmla="*/ 84961 w 623528"/>
              <a:gd name="connsiteY8" fmla="*/ 539321 h 907691"/>
              <a:gd name="connsiteX9" fmla="*/ 84961 w 623528"/>
              <a:gd name="connsiteY9" fmla="*/ 595883 h 907691"/>
              <a:gd name="connsiteX10" fmla="*/ 396725 w 623528"/>
              <a:gd name="connsiteY10" fmla="*/ 595883 h 907691"/>
              <a:gd name="connsiteX11" fmla="*/ 396725 w 623528"/>
              <a:gd name="connsiteY11" fmla="*/ 539321 h 907691"/>
              <a:gd name="connsiteX12" fmla="*/ 368285 w 623528"/>
              <a:gd name="connsiteY12" fmla="*/ 425476 h 907691"/>
              <a:gd name="connsiteX13" fmla="*/ 368285 w 623528"/>
              <a:gd name="connsiteY13" fmla="*/ 482398 h 907691"/>
              <a:gd name="connsiteX14" fmla="*/ 481686 w 623528"/>
              <a:gd name="connsiteY14" fmla="*/ 482398 h 907691"/>
              <a:gd name="connsiteX15" fmla="*/ 481686 w 623528"/>
              <a:gd name="connsiteY15" fmla="*/ 425476 h 907691"/>
              <a:gd name="connsiteX16" fmla="*/ 84961 w 623528"/>
              <a:gd name="connsiteY16" fmla="*/ 425476 h 907691"/>
              <a:gd name="connsiteX17" fmla="*/ 84961 w 623528"/>
              <a:gd name="connsiteY17" fmla="*/ 482398 h 907691"/>
              <a:gd name="connsiteX18" fmla="*/ 311764 w 623528"/>
              <a:gd name="connsiteY18" fmla="*/ 482398 h 907691"/>
              <a:gd name="connsiteX19" fmla="*/ 311764 w 623528"/>
              <a:gd name="connsiteY19" fmla="*/ 425476 h 907691"/>
              <a:gd name="connsiteX20" fmla="*/ 425166 w 623528"/>
              <a:gd name="connsiteY20" fmla="*/ 311992 h 907691"/>
              <a:gd name="connsiteX21" fmla="*/ 425166 w 623528"/>
              <a:gd name="connsiteY21" fmla="*/ 368914 h 907691"/>
              <a:gd name="connsiteX22" fmla="*/ 538567 w 623528"/>
              <a:gd name="connsiteY22" fmla="*/ 368914 h 907691"/>
              <a:gd name="connsiteX23" fmla="*/ 538567 w 623528"/>
              <a:gd name="connsiteY23" fmla="*/ 311992 h 907691"/>
              <a:gd name="connsiteX24" fmla="*/ 84961 w 623528"/>
              <a:gd name="connsiteY24" fmla="*/ 311992 h 907691"/>
              <a:gd name="connsiteX25" fmla="*/ 84961 w 623528"/>
              <a:gd name="connsiteY25" fmla="*/ 368914 h 907691"/>
              <a:gd name="connsiteX26" fmla="*/ 368285 w 623528"/>
              <a:gd name="connsiteY26" fmla="*/ 368914 h 907691"/>
              <a:gd name="connsiteX27" fmla="*/ 368285 w 623528"/>
              <a:gd name="connsiteY27" fmla="*/ 311992 h 907691"/>
              <a:gd name="connsiteX28" fmla="*/ 141842 w 623528"/>
              <a:gd name="connsiteY28" fmla="*/ 0 h 907691"/>
              <a:gd name="connsiteX29" fmla="*/ 198363 w 623528"/>
              <a:gd name="connsiteY29" fmla="*/ 0 h 907691"/>
              <a:gd name="connsiteX30" fmla="*/ 198363 w 623528"/>
              <a:gd name="connsiteY30" fmla="*/ 141946 h 907691"/>
              <a:gd name="connsiteX31" fmla="*/ 254883 w 623528"/>
              <a:gd name="connsiteY31" fmla="*/ 56562 h 907691"/>
              <a:gd name="connsiteX32" fmla="*/ 425166 w 623528"/>
              <a:gd name="connsiteY32" fmla="*/ 56562 h 907691"/>
              <a:gd name="connsiteX33" fmla="*/ 425166 w 623528"/>
              <a:gd name="connsiteY33" fmla="*/ 0 h 907691"/>
              <a:gd name="connsiteX34" fmla="*/ 481686 w 623528"/>
              <a:gd name="connsiteY34" fmla="*/ 0 h 907691"/>
              <a:gd name="connsiteX35" fmla="*/ 481686 w 623528"/>
              <a:gd name="connsiteY35" fmla="*/ 141946 h 907691"/>
              <a:gd name="connsiteX36" fmla="*/ 538567 w 623528"/>
              <a:gd name="connsiteY36" fmla="*/ 56562 h 907691"/>
              <a:gd name="connsiteX37" fmla="*/ 623528 w 623528"/>
              <a:gd name="connsiteY37" fmla="*/ 56562 h 907691"/>
              <a:gd name="connsiteX38" fmla="*/ 623528 w 623528"/>
              <a:gd name="connsiteY38" fmla="*/ 737828 h 907691"/>
              <a:gd name="connsiteX39" fmla="*/ 0 w 623528"/>
              <a:gd name="connsiteY39" fmla="*/ 737828 h 907691"/>
              <a:gd name="connsiteX40" fmla="*/ 0 w 623528"/>
              <a:gd name="connsiteY40" fmla="*/ 56562 h 907691"/>
              <a:gd name="connsiteX41" fmla="*/ 141842 w 623528"/>
              <a:gd name="connsiteY41" fmla="*/ 56562 h 907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23528" h="907691">
                <a:moveTo>
                  <a:pt x="0" y="850900"/>
                </a:moveTo>
                <a:lnTo>
                  <a:pt x="623528" y="850900"/>
                </a:lnTo>
                <a:lnTo>
                  <a:pt x="623528" y="907691"/>
                </a:lnTo>
                <a:lnTo>
                  <a:pt x="0" y="907691"/>
                </a:lnTo>
                <a:close/>
                <a:moveTo>
                  <a:pt x="0" y="765175"/>
                </a:moveTo>
                <a:lnTo>
                  <a:pt x="623528" y="765175"/>
                </a:lnTo>
                <a:lnTo>
                  <a:pt x="623528" y="821966"/>
                </a:lnTo>
                <a:lnTo>
                  <a:pt x="0" y="821966"/>
                </a:lnTo>
                <a:close/>
                <a:moveTo>
                  <a:pt x="84961" y="539321"/>
                </a:moveTo>
                <a:lnTo>
                  <a:pt x="84961" y="595883"/>
                </a:lnTo>
                <a:lnTo>
                  <a:pt x="396725" y="595883"/>
                </a:lnTo>
                <a:lnTo>
                  <a:pt x="396725" y="539321"/>
                </a:lnTo>
                <a:close/>
                <a:moveTo>
                  <a:pt x="368285" y="425476"/>
                </a:moveTo>
                <a:lnTo>
                  <a:pt x="368285" y="482398"/>
                </a:lnTo>
                <a:lnTo>
                  <a:pt x="481686" y="482398"/>
                </a:lnTo>
                <a:lnTo>
                  <a:pt x="481686" y="425476"/>
                </a:lnTo>
                <a:close/>
                <a:moveTo>
                  <a:pt x="84961" y="425476"/>
                </a:moveTo>
                <a:lnTo>
                  <a:pt x="84961" y="482398"/>
                </a:lnTo>
                <a:lnTo>
                  <a:pt x="311764" y="482398"/>
                </a:lnTo>
                <a:lnTo>
                  <a:pt x="311764" y="425476"/>
                </a:lnTo>
                <a:close/>
                <a:moveTo>
                  <a:pt x="425166" y="311992"/>
                </a:moveTo>
                <a:lnTo>
                  <a:pt x="425166" y="368914"/>
                </a:lnTo>
                <a:lnTo>
                  <a:pt x="538567" y="368914"/>
                </a:lnTo>
                <a:lnTo>
                  <a:pt x="538567" y="311992"/>
                </a:lnTo>
                <a:close/>
                <a:moveTo>
                  <a:pt x="84961" y="311992"/>
                </a:moveTo>
                <a:lnTo>
                  <a:pt x="84961" y="368914"/>
                </a:lnTo>
                <a:lnTo>
                  <a:pt x="368285" y="368914"/>
                </a:lnTo>
                <a:lnTo>
                  <a:pt x="368285" y="311992"/>
                </a:lnTo>
                <a:close/>
                <a:moveTo>
                  <a:pt x="141842" y="0"/>
                </a:moveTo>
                <a:lnTo>
                  <a:pt x="198363" y="0"/>
                </a:lnTo>
                <a:lnTo>
                  <a:pt x="198363" y="141946"/>
                </a:lnTo>
                <a:lnTo>
                  <a:pt x="254883" y="56562"/>
                </a:lnTo>
                <a:lnTo>
                  <a:pt x="425166" y="56562"/>
                </a:lnTo>
                <a:lnTo>
                  <a:pt x="425166" y="0"/>
                </a:lnTo>
                <a:lnTo>
                  <a:pt x="481686" y="0"/>
                </a:lnTo>
                <a:lnTo>
                  <a:pt x="481686" y="141946"/>
                </a:lnTo>
                <a:lnTo>
                  <a:pt x="538567" y="56562"/>
                </a:lnTo>
                <a:lnTo>
                  <a:pt x="623528" y="56562"/>
                </a:lnTo>
                <a:lnTo>
                  <a:pt x="623528" y="737828"/>
                </a:lnTo>
                <a:lnTo>
                  <a:pt x="0" y="737828"/>
                </a:lnTo>
                <a:lnTo>
                  <a:pt x="0" y="56562"/>
                </a:lnTo>
                <a:lnTo>
                  <a:pt x="141842" y="565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6011B9BA-F5C9-B745-B11E-C24299462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9703" y="2414077"/>
            <a:ext cx="530990" cy="530990"/>
          </a:xfrm>
          <a:custGeom>
            <a:avLst/>
            <a:gdLst>
              <a:gd name="connsiteX0" fmla="*/ 424911 w 907690"/>
              <a:gd name="connsiteY0" fmla="*/ 227013 h 907690"/>
              <a:gd name="connsiteX1" fmla="*/ 481702 w 907690"/>
              <a:gd name="connsiteY1" fmla="*/ 227013 h 907690"/>
              <a:gd name="connsiteX2" fmla="*/ 481702 w 907690"/>
              <a:gd name="connsiteY2" fmla="*/ 405158 h 907690"/>
              <a:gd name="connsiteX3" fmla="*/ 509737 w 907690"/>
              <a:gd name="connsiteY3" fmla="*/ 454202 h 907690"/>
              <a:gd name="connsiteX4" fmla="*/ 507940 w 907690"/>
              <a:gd name="connsiteY4" fmla="*/ 468627 h 907690"/>
              <a:gd name="connsiteX5" fmla="*/ 663216 w 907690"/>
              <a:gd name="connsiteY5" fmla="*/ 624774 h 907690"/>
              <a:gd name="connsiteX6" fmla="*/ 623319 w 907690"/>
              <a:gd name="connsiteY6" fmla="*/ 664803 h 907690"/>
              <a:gd name="connsiteX7" fmla="*/ 468043 w 907690"/>
              <a:gd name="connsiteY7" fmla="*/ 509016 h 907690"/>
              <a:gd name="connsiteX8" fmla="*/ 453306 w 907690"/>
              <a:gd name="connsiteY8" fmla="*/ 510819 h 907690"/>
              <a:gd name="connsiteX9" fmla="*/ 396875 w 907690"/>
              <a:gd name="connsiteY9" fmla="*/ 454202 h 907690"/>
              <a:gd name="connsiteX10" fmla="*/ 424911 w 907690"/>
              <a:gd name="connsiteY10" fmla="*/ 405158 h 907690"/>
              <a:gd name="connsiteX11" fmla="*/ 425390 w 907690"/>
              <a:gd name="connsiteY11" fmla="*/ 114902 h 907690"/>
              <a:gd name="connsiteX12" fmla="*/ 114902 w 907690"/>
              <a:gd name="connsiteY12" fmla="*/ 425390 h 907690"/>
              <a:gd name="connsiteX13" fmla="*/ 141917 w 907690"/>
              <a:gd name="connsiteY13" fmla="*/ 425390 h 907690"/>
              <a:gd name="connsiteX14" fmla="*/ 170372 w 907690"/>
              <a:gd name="connsiteY14" fmla="*/ 453845 h 907690"/>
              <a:gd name="connsiteX15" fmla="*/ 141917 w 907690"/>
              <a:gd name="connsiteY15" fmla="*/ 482300 h 907690"/>
              <a:gd name="connsiteX16" fmla="*/ 114902 w 907690"/>
              <a:gd name="connsiteY16" fmla="*/ 482300 h 907690"/>
              <a:gd name="connsiteX17" fmla="*/ 425390 w 907690"/>
              <a:gd name="connsiteY17" fmla="*/ 792788 h 907690"/>
              <a:gd name="connsiteX18" fmla="*/ 425390 w 907690"/>
              <a:gd name="connsiteY18" fmla="*/ 765773 h 907690"/>
              <a:gd name="connsiteX19" fmla="*/ 453845 w 907690"/>
              <a:gd name="connsiteY19" fmla="*/ 737678 h 907690"/>
              <a:gd name="connsiteX20" fmla="*/ 482300 w 907690"/>
              <a:gd name="connsiteY20" fmla="*/ 765773 h 907690"/>
              <a:gd name="connsiteX21" fmla="*/ 482300 w 907690"/>
              <a:gd name="connsiteY21" fmla="*/ 792788 h 907690"/>
              <a:gd name="connsiteX22" fmla="*/ 792788 w 907690"/>
              <a:gd name="connsiteY22" fmla="*/ 482300 h 907690"/>
              <a:gd name="connsiteX23" fmla="*/ 765773 w 907690"/>
              <a:gd name="connsiteY23" fmla="*/ 482300 h 907690"/>
              <a:gd name="connsiteX24" fmla="*/ 737678 w 907690"/>
              <a:gd name="connsiteY24" fmla="*/ 453845 h 907690"/>
              <a:gd name="connsiteX25" fmla="*/ 765773 w 907690"/>
              <a:gd name="connsiteY25" fmla="*/ 425390 h 907690"/>
              <a:gd name="connsiteX26" fmla="*/ 792788 w 907690"/>
              <a:gd name="connsiteY26" fmla="*/ 425390 h 907690"/>
              <a:gd name="connsiteX27" fmla="*/ 482300 w 907690"/>
              <a:gd name="connsiteY27" fmla="*/ 114902 h 907690"/>
              <a:gd name="connsiteX28" fmla="*/ 482300 w 907690"/>
              <a:gd name="connsiteY28" fmla="*/ 141917 h 907690"/>
              <a:gd name="connsiteX29" fmla="*/ 453845 w 907690"/>
              <a:gd name="connsiteY29" fmla="*/ 170372 h 907690"/>
              <a:gd name="connsiteX30" fmla="*/ 425390 w 907690"/>
              <a:gd name="connsiteY30" fmla="*/ 141917 h 907690"/>
              <a:gd name="connsiteX31" fmla="*/ 453845 w 907690"/>
              <a:gd name="connsiteY31" fmla="*/ 0 h 907690"/>
              <a:gd name="connsiteX32" fmla="*/ 907690 w 907690"/>
              <a:gd name="connsiteY32" fmla="*/ 453845 h 907690"/>
              <a:gd name="connsiteX33" fmla="*/ 453845 w 907690"/>
              <a:gd name="connsiteY33" fmla="*/ 907690 h 907690"/>
              <a:gd name="connsiteX34" fmla="*/ 0 w 907690"/>
              <a:gd name="connsiteY34" fmla="*/ 453845 h 907690"/>
              <a:gd name="connsiteX35" fmla="*/ 453845 w 907690"/>
              <a:gd name="connsiteY35" fmla="*/ 0 h 90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907690" h="907690">
                <a:moveTo>
                  <a:pt x="424911" y="227013"/>
                </a:moveTo>
                <a:lnTo>
                  <a:pt x="481702" y="227013"/>
                </a:lnTo>
                <a:lnTo>
                  <a:pt x="481702" y="405158"/>
                </a:lnTo>
                <a:cubicBezTo>
                  <a:pt x="498595" y="415255"/>
                  <a:pt x="509737" y="433286"/>
                  <a:pt x="509737" y="454202"/>
                </a:cubicBezTo>
                <a:cubicBezTo>
                  <a:pt x="509737" y="459251"/>
                  <a:pt x="509019" y="464299"/>
                  <a:pt x="507940" y="468627"/>
                </a:cubicBezTo>
                <a:lnTo>
                  <a:pt x="663216" y="624774"/>
                </a:lnTo>
                <a:lnTo>
                  <a:pt x="623319" y="664803"/>
                </a:lnTo>
                <a:lnTo>
                  <a:pt x="468043" y="509016"/>
                </a:lnTo>
                <a:cubicBezTo>
                  <a:pt x="463370" y="510098"/>
                  <a:pt x="458338" y="510819"/>
                  <a:pt x="453306" y="510819"/>
                </a:cubicBezTo>
                <a:cubicBezTo>
                  <a:pt x="422036" y="510819"/>
                  <a:pt x="396875" y="485576"/>
                  <a:pt x="396875" y="454202"/>
                </a:cubicBezTo>
                <a:cubicBezTo>
                  <a:pt x="396875" y="433286"/>
                  <a:pt x="408377" y="415255"/>
                  <a:pt x="424911" y="405158"/>
                </a:cubicBezTo>
                <a:close/>
                <a:moveTo>
                  <a:pt x="425390" y="114902"/>
                </a:moveTo>
                <a:cubicBezTo>
                  <a:pt x="260421" y="128590"/>
                  <a:pt x="128590" y="260421"/>
                  <a:pt x="114902" y="425390"/>
                </a:cubicBezTo>
                <a:lnTo>
                  <a:pt x="141917" y="425390"/>
                </a:lnTo>
                <a:lnTo>
                  <a:pt x="170372" y="453845"/>
                </a:lnTo>
                <a:lnTo>
                  <a:pt x="141917" y="482300"/>
                </a:lnTo>
                <a:lnTo>
                  <a:pt x="114902" y="482300"/>
                </a:lnTo>
                <a:cubicBezTo>
                  <a:pt x="128590" y="647630"/>
                  <a:pt x="260421" y="779101"/>
                  <a:pt x="425390" y="792788"/>
                </a:cubicBezTo>
                <a:lnTo>
                  <a:pt x="425390" y="765773"/>
                </a:lnTo>
                <a:lnTo>
                  <a:pt x="453845" y="737678"/>
                </a:lnTo>
                <a:lnTo>
                  <a:pt x="482300" y="765773"/>
                </a:lnTo>
                <a:lnTo>
                  <a:pt x="482300" y="792788"/>
                </a:lnTo>
                <a:cubicBezTo>
                  <a:pt x="647630" y="779101"/>
                  <a:pt x="779101" y="647630"/>
                  <a:pt x="792788" y="482300"/>
                </a:cubicBezTo>
                <a:lnTo>
                  <a:pt x="765773" y="482300"/>
                </a:lnTo>
                <a:lnTo>
                  <a:pt x="737678" y="453845"/>
                </a:lnTo>
                <a:lnTo>
                  <a:pt x="765773" y="425390"/>
                </a:lnTo>
                <a:lnTo>
                  <a:pt x="792788" y="425390"/>
                </a:lnTo>
                <a:cubicBezTo>
                  <a:pt x="779101" y="260421"/>
                  <a:pt x="647630" y="128590"/>
                  <a:pt x="482300" y="114902"/>
                </a:cubicBezTo>
                <a:lnTo>
                  <a:pt x="482300" y="141917"/>
                </a:lnTo>
                <a:lnTo>
                  <a:pt x="453845" y="170372"/>
                </a:lnTo>
                <a:lnTo>
                  <a:pt x="425390" y="141917"/>
                </a:lnTo>
                <a:close/>
                <a:moveTo>
                  <a:pt x="453845" y="0"/>
                </a:moveTo>
                <a:cubicBezTo>
                  <a:pt x="704540" y="0"/>
                  <a:pt x="907690" y="203150"/>
                  <a:pt x="907690" y="453845"/>
                </a:cubicBezTo>
                <a:cubicBezTo>
                  <a:pt x="907690" y="704540"/>
                  <a:pt x="704540" y="907690"/>
                  <a:pt x="453845" y="907690"/>
                </a:cubicBezTo>
                <a:cubicBezTo>
                  <a:pt x="203510" y="907690"/>
                  <a:pt x="0" y="704540"/>
                  <a:pt x="0" y="453845"/>
                </a:cubicBezTo>
                <a:cubicBezTo>
                  <a:pt x="0" y="203150"/>
                  <a:pt x="203510" y="0"/>
                  <a:pt x="4538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069E3849-6DAD-4340-984C-A9BA9FE66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7197" y="4267550"/>
            <a:ext cx="397262" cy="530991"/>
          </a:xfrm>
          <a:custGeom>
            <a:avLst/>
            <a:gdLst>
              <a:gd name="connsiteX0" fmla="*/ 112712 w 679091"/>
              <a:gd name="connsiteY0" fmla="*/ 681038 h 907690"/>
              <a:gd name="connsiteX1" fmla="*/ 339366 w 679091"/>
              <a:gd name="connsiteY1" fmla="*/ 681038 h 907690"/>
              <a:gd name="connsiteX2" fmla="*/ 339366 w 679091"/>
              <a:gd name="connsiteY2" fmla="*/ 737829 h 907690"/>
              <a:gd name="connsiteX3" fmla="*/ 112712 w 679091"/>
              <a:gd name="connsiteY3" fmla="*/ 737829 h 907690"/>
              <a:gd name="connsiteX4" fmla="*/ 396875 w 679091"/>
              <a:gd name="connsiteY4" fmla="*/ 566738 h 907690"/>
              <a:gd name="connsiteX5" fmla="*/ 566378 w 679091"/>
              <a:gd name="connsiteY5" fmla="*/ 566738 h 907690"/>
              <a:gd name="connsiteX6" fmla="*/ 566378 w 679091"/>
              <a:gd name="connsiteY6" fmla="*/ 623529 h 907690"/>
              <a:gd name="connsiteX7" fmla="*/ 396875 w 679091"/>
              <a:gd name="connsiteY7" fmla="*/ 623529 h 907690"/>
              <a:gd name="connsiteX8" fmla="*/ 112712 w 679091"/>
              <a:gd name="connsiteY8" fmla="*/ 566738 h 907690"/>
              <a:gd name="connsiteX9" fmla="*/ 339366 w 679091"/>
              <a:gd name="connsiteY9" fmla="*/ 566738 h 907690"/>
              <a:gd name="connsiteX10" fmla="*/ 339366 w 679091"/>
              <a:gd name="connsiteY10" fmla="*/ 623529 h 907690"/>
              <a:gd name="connsiteX11" fmla="*/ 112712 w 679091"/>
              <a:gd name="connsiteY11" fmla="*/ 623529 h 907690"/>
              <a:gd name="connsiteX12" fmla="*/ 282575 w 679091"/>
              <a:gd name="connsiteY12" fmla="*/ 454025 h 907690"/>
              <a:gd name="connsiteX13" fmla="*/ 480652 w 679091"/>
              <a:gd name="connsiteY13" fmla="*/ 454025 h 907690"/>
              <a:gd name="connsiteX14" fmla="*/ 480652 w 679091"/>
              <a:gd name="connsiteY14" fmla="*/ 510814 h 907690"/>
              <a:gd name="connsiteX15" fmla="*/ 282575 w 679091"/>
              <a:gd name="connsiteY15" fmla="*/ 510814 h 907690"/>
              <a:gd name="connsiteX16" fmla="*/ 112712 w 679091"/>
              <a:gd name="connsiteY16" fmla="*/ 454025 h 907690"/>
              <a:gd name="connsiteX17" fmla="*/ 226651 w 679091"/>
              <a:gd name="connsiteY17" fmla="*/ 454025 h 907690"/>
              <a:gd name="connsiteX18" fmla="*/ 226651 w 679091"/>
              <a:gd name="connsiteY18" fmla="*/ 510814 h 907690"/>
              <a:gd name="connsiteX19" fmla="*/ 112712 w 679091"/>
              <a:gd name="connsiteY19" fmla="*/ 510814 h 907690"/>
              <a:gd name="connsiteX20" fmla="*/ 425450 w 679091"/>
              <a:gd name="connsiteY20" fmla="*/ 339725 h 907690"/>
              <a:gd name="connsiteX21" fmla="*/ 566379 w 679091"/>
              <a:gd name="connsiteY21" fmla="*/ 339725 h 907690"/>
              <a:gd name="connsiteX22" fmla="*/ 566379 w 679091"/>
              <a:gd name="connsiteY22" fmla="*/ 396516 h 907690"/>
              <a:gd name="connsiteX23" fmla="*/ 425450 w 679091"/>
              <a:gd name="connsiteY23" fmla="*/ 396516 h 907690"/>
              <a:gd name="connsiteX24" fmla="*/ 112712 w 679091"/>
              <a:gd name="connsiteY24" fmla="*/ 339725 h 907690"/>
              <a:gd name="connsiteX25" fmla="*/ 367940 w 679091"/>
              <a:gd name="connsiteY25" fmla="*/ 339725 h 907690"/>
              <a:gd name="connsiteX26" fmla="*/ 367940 w 679091"/>
              <a:gd name="connsiteY26" fmla="*/ 396516 h 907690"/>
              <a:gd name="connsiteX27" fmla="*/ 112712 w 679091"/>
              <a:gd name="connsiteY27" fmla="*/ 396516 h 907690"/>
              <a:gd name="connsiteX28" fmla="*/ 44961 w 679091"/>
              <a:gd name="connsiteY28" fmla="*/ 85725 h 907690"/>
              <a:gd name="connsiteX29" fmla="*/ 141357 w 679091"/>
              <a:gd name="connsiteY29" fmla="*/ 85725 h 907690"/>
              <a:gd name="connsiteX30" fmla="*/ 141357 w 679091"/>
              <a:gd name="connsiteY30" fmla="*/ 142251 h 907690"/>
              <a:gd name="connsiteX31" fmla="*/ 68340 w 679091"/>
              <a:gd name="connsiteY31" fmla="*/ 142251 h 907690"/>
              <a:gd name="connsiteX32" fmla="*/ 56471 w 679091"/>
              <a:gd name="connsiteY32" fmla="*/ 154132 h 907690"/>
              <a:gd name="connsiteX33" fmla="*/ 56471 w 679091"/>
              <a:gd name="connsiteY33" fmla="*/ 839283 h 907690"/>
              <a:gd name="connsiteX34" fmla="*/ 68340 w 679091"/>
              <a:gd name="connsiteY34" fmla="*/ 850804 h 907690"/>
              <a:gd name="connsiteX35" fmla="*/ 610750 w 679091"/>
              <a:gd name="connsiteY35" fmla="*/ 850804 h 907690"/>
              <a:gd name="connsiteX36" fmla="*/ 622620 w 679091"/>
              <a:gd name="connsiteY36" fmla="*/ 839283 h 907690"/>
              <a:gd name="connsiteX37" fmla="*/ 622620 w 679091"/>
              <a:gd name="connsiteY37" fmla="*/ 154132 h 907690"/>
              <a:gd name="connsiteX38" fmla="*/ 610750 w 679091"/>
              <a:gd name="connsiteY38" fmla="*/ 142251 h 907690"/>
              <a:gd name="connsiteX39" fmla="*/ 537733 w 679091"/>
              <a:gd name="connsiteY39" fmla="*/ 142251 h 907690"/>
              <a:gd name="connsiteX40" fmla="*/ 537733 w 679091"/>
              <a:gd name="connsiteY40" fmla="*/ 85725 h 907690"/>
              <a:gd name="connsiteX41" fmla="*/ 634489 w 679091"/>
              <a:gd name="connsiteY41" fmla="*/ 85725 h 907690"/>
              <a:gd name="connsiteX42" fmla="*/ 679091 w 679091"/>
              <a:gd name="connsiteY42" fmla="*/ 130370 h 907690"/>
              <a:gd name="connsiteX43" fmla="*/ 679091 w 679091"/>
              <a:gd name="connsiteY43" fmla="*/ 862686 h 907690"/>
              <a:gd name="connsiteX44" fmla="*/ 634489 w 679091"/>
              <a:gd name="connsiteY44" fmla="*/ 907690 h 907690"/>
              <a:gd name="connsiteX45" fmla="*/ 44961 w 679091"/>
              <a:gd name="connsiteY45" fmla="*/ 907690 h 907690"/>
              <a:gd name="connsiteX46" fmla="*/ 0 w 679091"/>
              <a:gd name="connsiteY46" fmla="*/ 862686 h 907690"/>
              <a:gd name="connsiteX47" fmla="*/ 0 w 679091"/>
              <a:gd name="connsiteY47" fmla="*/ 130370 h 907690"/>
              <a:gd name="connsiteX48" fmla="*/ 339904 w 679091"/>
              <a:gd name="connsiteY48" fmla="*/ 56484 h 907690"/>
              <a:gd name="connsiteX49" fmla="*/ 311504 w 679091"/>
              <a:gd name="connsiteY49" fmla="*/ 85265 h 907690"/>
              <a:gd name="connsiteX50" fmla="*/ 339904 w 679091"/>
              <a:gd name="connsiteY50" fmla="*/ 113687 h 907690"/>
              <a:gd name="connsiteX51" fmla="*/ 367586 w 679091"/>
              <a:gd name="connsiteY51" fmla="*/ 85265 h 907690"/>
              <a:gd name="connsiteX52" fmla="*/ 339904 w 679091"/>
              <a:gd name="connsiteY52" fmla="*/ 56484 h 907690"/>
              <a:gd name="connsiteX53" fmla="*/ 283104 w 679091"/>
              <a:gd name="connsiteY53" fmla="*/ 0 h 907690"/>
              <a:gd name="connsiteX54" fmla="*/ 395986 w 679091"/>
              <a:gd name="connsiteY54" fmla="*/ 0 h 907690"/>
              <a:gd name="connsiteX55" fmla="*/ 484422 w 679091"/>
              <a:gd name="connsiteY55" fmla="*/ 76631 h 907690"/>
              <a:gd name="connsiteX56" fmla="*/ 509228 w 679091"/>
              <a:gd name="connsiteY56" fmla="*/ 85265 h 907690"/>
              <a:gd name="connsiteX57" fmla="*/ 509228 w 679091"/>
              <a:gd name="connsiteY57" fmla="*/ 226653 h 907690"/>
              <a:gd name="connsiteX58" fmla="*/ 169862 w 679091"/>
              <a:gd name="connsiteY58" fmla="*/ 226653 h 907690"/>
              <a:gd name="connsiteX59" fmla="*/ 169862 w 679091"/>
              <a:gd name="connsiteY59" fmla="*/ 85265 h 907690"/>
              <a:gd name="connsiteX60" fmla="*/ 194668 w 679091"/>
              <a:gd name="connsiteY60" fmla="*/ 76631 h 907690"/>
              <a:gd name="connsiteX61" fmla="*/ 283104 w 679091"/>
              <a:gd name="connsiteY61" fmla="*/ 0 h 90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679091" h="907690">
                <a:moveTo>
                  <a:pt x="112712" y="681038"/>
                </a:moveTo>
                <a:lnTo>
                  <a:pt x="339366" y="681038"/>
                </a:lnTo>
                <a:lnTo>
                  <a:pt x="339366" y="737829"/>
                </a:lnTo>
                <a:lnTo>
                  <a:pt x="112712" y="737829"/>
                </a:lnTo>
                <a:close/>
                <a:moveTo>
                  <a:pt x="396875" y="566738"/>
                </a:moveTo>
                <a:lnTo>
                  <a:pt x="566378" y="566738"/>
                </a:lnTo>
                <a:lnTo>
                  <a:pt x="566378" y="623529"/>
                </a:lnTo>
                <a:lnTo>
                  <a:pt x="396875" y="623529"/>
                </a:lnTo>
                <a:close/>
                <a:moveTo>
                  <a:pt x="112712" y="566738"/>
                </a:moveTo>
                <a:lnTo>
                  <a:pt x="339366" y="566738"/>
                </a:lnTo>
                <a:lnTo>
                  <a:pt x="339366" y="623529"/>
                </a:lnTo>
                <a:lnTo>
                  <a:pt x="112712" y="623529"/>
                </a:lnTo>
                <a:close/>
                <a:moveTo>
                  <a:pt x="282575" y="454025"/>
                </a:moveTo>
                <a:lnTo>
                  <a:pt x="480652" y="454025"/>
                </a:lnTo>
                <a:lnTo>
                  <a:pt x="480652" y="510814"/>
                </a:lnTo>
                <a:lnTo>
                  <a:pt x="282575" y="510814"/>
                </a:lnTo>
                <a:close/>
                <a:moveTo>
                  <a:pt x="112712" y="454025"/>
                </a:moveTo>
                <a:lnTo>
                  <a:pt x="226651" y="454025"/>
                </a:lnTo>
                <a:lnTo>
                  <a:pt x="226651" y="510814"/>
                </a:lnTo>
                <a:lnTo>
                  <a:pt x="112712" y="510814"/>
                </a:lnTo>
                <a:close/>
                <a:moveTo>
                  <a:pt x="425450" y="339725"/>
                </a:moveTo>
                <a:lnTo>
                  <a:pt x="566379" y="339725"/>
                </a:lnTo>
                <a:lnTo>
                  <a:pt x="566379" y="396516"/>
                </a:lnTo>
                <a:lnTo>
                  <a:pt x="425450" y="396516"/>
                </a:lnTo>
                <a:close/>
                <a:moveTo>
                  <a:pt x="112712" y="339725"/>
                </a:moveTo>
                <a:lnTo>
                  <a:pt x="367940" y="339725"/>
                </a:lnTo>
                <a:lnTo>
                  <a:pt x="367940" y="396516"/>
                </a:lnTo>
                <a:lnTo>
                  <a:pt x="112712" y="396516"/>
                </a:lnTo>
                <a:close/>
                <a:moveTo>
                  <a:pt x="44961" y="85725"/>
                </a:moveTo>
                <a:lnTo>
                  <a:pt x="141357" y="85725"/>
                </a:lnTo>
                <a:lnTo>
                  <a:pt x="141357" y="142251"/>
                </a:lnTo>
                <a:lnTo>
                  <a:pt x="68340" y="142251"/>
                </a:lnTo>
                <a:lnTo>
                  <a:pt x="56471" y="154132"/>
                </a:lnTo>
                <a:lnTo>
                  <a:pt x="56471" y="839283"/>
                </a:lnTo>
                <a:lnTo>
                  <a:pt x="68340" y="850804"/>
                </a:lnTo>
                <a:lnTo>
                  <a:pt x="610750" y="850804"/>
                </a:lnTo>
                <a:lnTo>
                  <a:pt x="622620" y="839283"/>
                </a:lnTo>
                <a:lnTo>
                  <a:pt x="622620" y="154132"/>
                </a:lnTo>
                <a:lnTo>
                  <a:pt x="610750" y="142251"/>
                </a:lnTo>
                <a:lnTo>
                  <a:pt x="537733" y="142251"/>
                </a:lnTo>
                <a:lnTo>
                  <a:pt x="537733" y="85725"/>
                </a:lnTo>
                <a:lnTo>
                  <a:pt x="634489" y="85725"/>
                </a:lnTo>
                <a:lnTo>
                  <a:pt x="679091" y="130370"/>
                </a:lnTo>
                <a:lnTo>
                  <a:pt x="679091" y="862686"/>
                </a:lnTo>
                <a:lnTo>
                  <a:pt x="634489" y="907690"/>
                </a:lnTo>
                <a:lnTo>
                  <a:pt x="44961" y="907690"/>
                </a:lnTo>
                <a:lnTo>
                  <a:pt x="0" y="862686"/>
                </a:lnTo>
                <a:lnTo>
                  <a:pt x="0" y="130370"/>
                </a:lnTo>
                <a:close/>
                <a:moveTo>
                  <a:pt x="339904" y="56484"/>
                </a:moveTo>
                <a:cubicBezTo>
                  <a:pt x="324087" y="56484"/>
                  <a:pt x="311504" y="69435"/>
                  <a:pt x="311504" y="85265"/>
                </a:cubicBezTo>
                <a:cubicBezTo>
                  <a:pt x="311504" y="100735"/>
                  <a:pt x="324087" y="113687"/>
                  <a:pt x="339904" y="113687"/>
                </a:cubicBezTo>
                <a:cubicBezTo>
                  <a:pt x="355003" y="113687"/>
                  <a:pt x="367586" y="100735"/>
                  <a:pt x="367586" y="85265"/>
                </a:cubicBezTo>
                <a:cubicBezTo>
                  <a:pt x="367586" y="69435"/>
                  <a:pt x="355003" y="56484"/>
                  <a:pt x="339904" y="56484"/>
                </a:cubicBezTo>
                <a:close/>
                <a:moveTo>
                  <a:pt x="283104" y="0"/>
                </a:moveTo>
                <a:lnTo>
                  <a:pt x="395986" y="0"/>
                </a:lnTo>
                <a:cubicBezTo>
                  <a:pt x="414320" y="36337"/>
                  <a:pt x="445956" y="64039"/>
                  <a:pt x="484422" y="76631"/>
                </a:cubicBezTo>
                <a:lnTo>
                  <a:pt x="509228" y="85265"/>
                </a:lnTo>
                <a:lnTo>
                  <a:pt x="509228" y="226653"/>
                </a:lnTo>
                <a:lnTo>
                  <a:pt x="169862" y="226653"/>
                </a:lnTo>
                <a:lnTo>
                  <a:pt x="169862" y="85265"/>
                </a:lnTo>
                <a:lnTo>
                  <a:pt x="194668" y="76631"/>
                </a:lnTo>
                <a:cubicBezTo>
                  <a:pt x="233134" y="64039"/>
                  <a:pt x="265129" y="36337"/>
                  <a:pt x="2831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CA59A2-8236-BD43-902D-2D0D98D3B1E2}"/>
              </a:ext>
            </a:extLst>
          </p:cNvPr>
          <p:cNvSpPr txBox="1"/>
          <p:nvPr/>
        </p:nvSpPr>
        <p:spPr>
          <a:xfrm>
            <a:off x="2491723" y="4164296"/>
            <a:ext cx="415498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83F875-5A35-A345-8153-525652FF88B8}"/>
              </a:ext>
            </a:extLst>
          </p:cNvPr>
          <p:cNvSpPr txBox="1"/>
          <p:nvPr/>
        </p:nvSpPr>
        <p:spPr>
          <a:xfrm>
            <a:off x="4684995" y="2124197"/>
            <a:ext cx="535724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6D04A23-A89C-0143-A72A-3D11E733950C}"/>
              </a:ext>
            </a:extLst>
          </p:cNvPr>
          <p:cNvSpPr txBox="1"/>
          <p:nvPr/>
        </p:nvSpPr>
        <p:spPr>
          <a:xfrm>
            <a:off x="6966918" y="4164296"/>
            <a:ext cx="556563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3E5B492-E2F7-184C-9D11-CDB9C3491BD5}"/>
              </a:ext>
            </a:extLst>
          </p:cNvPr>
          <p:cNvSpPr txBox="1"/>
          <p:nvPr/>
        </p:nvSpPr>
        <p:spPr>
          <a:xfrm>
            <a:off x="9206474" y="2124197"/>
            <a:ext cx="601448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51F79D-C54D-174D-ADC3-A56BE97C5CD1}"/>
              </a:ext>
            </a:extLst>
          </p:cNvPr>
          <p:cNvSpPr txBox="1"/>
          <p:nvPr/>
        </p:nvSpPr>
        <p:spPr>
          <a:xfrm>
            <a:off x="3441276" y="291270"/>
            <a:ext cx="530946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HEALTH SURVEY ROADMAP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DD25352-E4FC-1048-9CC4-CB87181A6E7B}"/>
              </a:ext>
            </a:extLst>
          </p:cNvPr>
          <p:cNvSpPr txBox="1"/>
          <p:nvPr/>
        </p:nvSpPr>
        <p:spPr>
          <a:xfrm>
            <a:off x="3529468" y="748735"/>
            <a:ext cx="51331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spc="3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itchFamily="2" charset="77"/>
                <a:cs typeface="Poppins" pitchFamily="2" charset="77"/>
              </a:rPr>
              <a:t>The survey is carried out through multiple steps.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472DF21-7753-5A4D-BF2B-2620B32E3BFB}"/>
              </a:ext>
            </a:extLst>
          </p:cNvPr>
          <p:cNvSpPr txBox="1"/>
          <p:nvPr/>
        </p:nvSpPr>
        <p:spPr>
          <a:xfrm>
            <a:off x="3662071" y="5484971"/>
            <a:ext cx="2589833" cy="7598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00" dirty="0">
                <a:latin typeface="Lato Light"/>
                <a:ea typeface="Lato Light"/>
                <a:cs typeface="Lato Light"/>
              </a:rPr>
              <a:t>A pilot survey is sent out to 200 addresses as part of a systematic review of the questionnaire.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9512B5-CC2C-8B4C-8ACA-F8D0C7E78A29}"/>
              </a:ext>
            </a:extLst>
          </p:cNvPr>
          <p:cNvSpPr txBox="1"/>
          <p:nvPr/>
        </p:nvSpPr>
        <p:spPr>
          <a:xfrm>
            <a:off x="4325382" y="5191274"/>
            <a:ext cx="1279517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PILOT TEST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E654EA5-F7E7-634D-9054-E41E25D88A13}"/>
              </a:ext>
            </a:extLst>
          </p:cNvPr>
          <p:cNvSpPr txBox="1"/>
          <p:nvPr/>
        </p:nvSpPr>
        <p:spPr>
          <a:xfrm>
            <a:off x="8193530" y="5484971"/>
            <a:ext cx="2622288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Data are quality controlled, analyzed summarized and uploaded to the Suburban Cook County Health Atlas.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E88B904-E49B-DF4E-8205-9494DBDD46F8}"/>
              </a:ext>
            </a:extLst>
          </p:cNvPr>
          <p:cNvSpPr txBox="1"/>
          <p:nvPr/>
        </p:nvSpPr>
        <p:spPr>
          <a:xfrm>
            <a:off x="8159666" y="5191274"/>
            <a:ext cx="2706190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ANALYSIS AND SHARING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B17848A-FC22-5941-8E72-756412808BB4}"/>
              </a:ext>
            </a:extLst>
          </p:cNvPr>
          <p:cNvSpPr txBox="1"/>
          <p:nvPr/>
        </p:nvSpPr>
        <p:spPr>
          <a:xfrm>
            <a:off x="1157724" y="1365691"/>
            <a:ext cx="2903637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Survey questions and related materials are designed in collaboration with UIC, CDPH and RTI International.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009F7D9-F5BD-5843-A1E2-80F50CF13F71}"/>
              </a:ext>
            </a:extLst>
          </p:cNvPr>
          <p:cNvSpPr txBox="1"/>
          <p:nvPr/>
        </p:nvSpPr>
        <p:spPr>
          <a:xfrm>
            <a:off x="2235406" y="1071994"/>
            <a:ext cx="942887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DESIGN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C8A6061-FE85-DE48-A65C-A62BBB7D5A31}"/>
              </a:ext>
            </a:extLst>
          </p:cNvPr>
          <p:cNvSpPr txBox="1"/>
          <p:nvPr/>
        </p:nvSpPr>
        <p:spPr>
          <a:xfrm>
            <a:off x="5913430" y="1365691"/>
            <a:ext cx="2660555" cy="759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 final survey is completed by a stratified sample of at least 8,000 residents of suburban Cook County.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58852EB-A602-CB4E-BD0E-621789D3C10A}"/>
              </a:ext>
            </a:extLst>
          </p:cNvPr>
          <p:cNvSpPr txBox="1"/>
          <p:nvPr/>
        </p:nvSpPr>
        <p:spPr>
          <a:xfrm>
            <a:off x="6213958" y="1071994"/>
            <a:ext cx="2081019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ato Light" panose="020F0502020204030203" pitchFamily="34" charset="0"/>
                <a:cs typeface="Poppins" pitchFamily="2" charset="77"/>
              </a:rPr>
              <a:t>DATA COLLECTION</a:t>
            </a:r>
          </a:p>
        </p:txBody>
      </p:sp>
      <p:pic>
        <p:nvPicPr>
          <p:cNvPr id="3" name="Graphic 2" descr="Bar chart outline">
            <a:extLst>
              <a:ext uri="{FF2B5EF4-FFF2-40B4-BE49-F238E27FC236}">
                <a16:creationId xmlns:a16="http://schemas.microsoft.com/office/drawing/2014/main" id="{12D96763-7E90-063B-E02A-1D94E5C42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5386" y="4219618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54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8424917-BF7F-4FF8-96C2-7B17C59A5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007" y="887202"/>
            <a:ext cx="4985660" cy="158889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9E33F-24B7-4C63-9B26-08663F4229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81738"/>
            <a:ext cx="2743200" cy="365125"/>
          </a:xfrm>
        </p:spPr>
        <p:txBody>
          <a:bodyPr/>
          <a:lstStyle/>
          <a:p>
            <a:fld id="{EAC521D8-0276-7043-A50F-48E286C59F7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501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9233F"/>
      </a:dk1>
      <a:lt1>
        <a:srgbClr val="FFFFFF"/>
      </a:lt1>
      <a:dk2>
        <a:srgbClr val="37C1CC"/>
      </a:dk2>
      <a:lt2>
        <a:srgbClr val="F58374"/>
      </a:lt2>
      <a:accent1>
        <a:srgbClr val="009BA6"/>
      </a:accent1>
      <a:accent2>
        <a:srgbClr val="EF4A23"/>
      </a:accent2>
      <a:accent3>
        <a:srgbClr val="A3DFE5"/>
      </a:accent3>
      <a:accent4>
        <a:srgbClr val="FBC1BA"/>
      </a:accent4>
      <a:accent5>
        <a:srgbClr val="DBDCDB"/>
      </a:accent5>
      <a:accent6>
        <a:srgbClr val="EBECEB"/>
      </a:accent6>
      <a:hlink>
        <a:srgbClr val="21B6C0"/>
      </a:hlink>
      <a:folHlink>
        <a:srgbClr val="21B6C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SB Content White">
  <a:themeElements>
    <a:clrScheme name="Sugar-Sweetened Beverages">
      <a:dk1>
        <a:srgbClr val="152249"/>
      </a:dk1>
      <a:lt1>
        <a:sysClr val="window" lastClr="FFFFFF"/>
      </a:lt1>
      <a:dk2>
        <a:srgbClr val="222C61"/>
      </a:dk2>
      <a:lt2>
        <a:srgbClr val="EEECE1"/>
      </a:lt2>
      <a:accent1>
        <a:srgbClr val="00818D"/>
      </a:accent1>
      <a:accent2>
        <a:srgbClr val="001E61"/>
      </a:accent2>
      <a:accent3>
        <a:srgbClr val="B0D15C"/>
      </a:accent3>
      <a:accent4>
        <a:srgbClr val="00ACC8"/>
      </a:accent4>
      <a:accent5>
        <a:srgbClr val="77C38B"/>
      </a:accent5>
      <a:accent6>
        <a:srgbClr val="7FD5CC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120435</TotalTime>
  <Words>320</Words>
  <Application>Microsoft Office PowerPoint</Application>
  <PresentationFormat>Widescreen</PresentationFormat>
  <Paragraphs>44</Paragraphs>
  <Slides>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Office Theme</vt:lpstr>
      <vt:lpstr>SSB Content White</vt:lpstr>
      <vt:lpstr>Cook County Health Survey 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Microsoft Office User</dc:creator>
  <cp:lastModifiedBy>Smith, Christopher</cp:lastModifiedBy>
  <cp:revision>1472</cp:revision>
  <cp:lastPrinted>2019-10-24T11:35:50Z</cp:lastPrinted>
  <dcterms:created xsi:type="dcterms:W3CDTF">2018-09-25T21:50:21Z</dcterms:created>
  <dcterms:modified xsi:type="dcterms:W3CDTF">2022-06-30T19:18:55Z</dcterms:modified>
</cp:coreProperties>
</file>